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8347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en-US"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1-6, күндіз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288085"/>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21319</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2021-07-01T03:56:27Z</cp:lastPrinted>
  <dcterms:created xsi:type="dcterms:W3CDTF">2018-03-27T06:03:00Z</dcterms:created>
  <dcterms:modified xsi:type="dcterms:W3CDTF">2024-04-15T07:31:19Z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