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100" d="100"/>
          <a:sy n="100" d="100"/>
        </p:scale>
        <p:origin x="-666"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678173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735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Оңтүстік-шығыстан жел соғады, түнде күші 9-14, күндіз 5-20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smtClean="0">
                <a:latin typeface="Times New Roman" pitchFamily="18" charset="0"/>
                <a:cs typeface="Times New Roman" pitchFamily="18" charset="0"/>
              </a:rPr>
              <a:t>Оңтүстік-батыстан, </a:t>
            </a:r>
            <a:r>
              <a:rPr lang="kk-KZ" sz="1100" smtClean="0">
                <a:latin typeface="Times New Roman" pitchFamily="18" charset="0"/>
                <a:cs typeface="Times New Roman" pitchFamily="18" charset="0"/>
              </a:rPr>
              <a:t>батыстан</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14817</TotalTime>
  <Words>756</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4514</cp:revision>
  <cp:lastPrinted>2021-07-01T03:56:27Z</cp:lastPrinted>
  <dcterms:created xsi:type="dcterms:W3CDTF">2018-03-27T06:03:00Z</dcterms:created>
  <dcterms:modified xsi:type="dcterms:W3CDTF">2024-04-15T07:47:08Z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