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4" d="100"/>
          <a:sy n="84" d="100"/>
        </p:scale>
        <p:origin x="-84"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0667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a:latin typeface="Times New Roman" panose="02020603050405020304" pitchFamily="18" charset="0"/>
                <a:cs typeface="Times New Roman" panose="02020603050405020304" pitchFamily="18" charset="0"/>
              </a:rPr>
              <a:t>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just"/>
            <a:endParaRPr lang="ru-RU" sz="1200"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5567404"/>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58</a:t>
                      </a:r>
                      <a:endParaRPr lang="ru-RU" sz="12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0,4</a:t>
                      </a:r>
                      <a:endParaRPr lang="ru-RU" sz="12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0,2</a:t>
                      </a:r>
                      <a:endParaRPr lang="ru-RU" sz="12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41</a:t>
                      </a:r>
                      <a:endParaRPr lang="ru-RU" sz="12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0,08</a:t>
                      </a:r>
                      <a:endParaRPr lang="ru-RU" sz="12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919</a:t>
                      </a:r>
                      <a:endParaRPr lang="ru-RU" sz="12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0,2</a:t>
                      </a:r>
                      <a:endParaRPr lang="ru-RU" sz="12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11</a:t>
                      </a:r>
                      <a:endParaRPr lang="ru-RU" sz="12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0,05</a:t>
                      </a:r>
                      <a:endParaRPr lang="ru-RU" sz="12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9</a:t>
                      </a:r>
                      <a:endParaRPr lang="ru-RU" sz="12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0,02</a:t>
                      </a:r>
                      <a:endParaRPr lang="ru-RU" sz="12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2</a:t>
                      </a:r>
                      <a:endParaRPr lang="ru-RU" sz="12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0,2</a:t>
                      </a:r>
                      <a:endParaRPr lang="ru-RU" sz="12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5</a:t>
                      </a:r>
                      <a:endParaRPr lang="ru-RU" sz="12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anose="02020603050405020304" pitchFamily="18" charset="0"/>
                          <a:cs typeface="Times New Roman" panose="02020603050405020304" pitchFamily="18" charset="0"/>
                        </a:rPr>
                        <a:t>0,02</a:t>
                      </a:r>
                      <a:endParaRPr lang="ru-RU" sz="12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18218</TotalTime>
  <Words>570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3533</cp:revision>
  <cp:lastPrinted>2021-07-01T03:56:27Z</cp:lastPrinted>
  <dcterms:created xsi:type="dcterms:W3CDTF">2018-03-27T06:03:00Z</dcterms:created>
  <dcterms:modified xsi:type="dcterms:W3CDTF">2024-04-15T08:35:55Z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