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2" d="100"/>
          <a:sy n="92" d="100"/>
        </p:scale>
        <p:origin x="84" y="30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93708767"/>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106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15 сәуір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847207"/>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16 </a:t>
            </a:r>
            <a:r>
              <a:rPr lang="ru-RU" altLang="ru-RU" sz="1300" b="1" dirty="0" err="1">
                <a:latin typeface="Times New Roman" panose="02020603050405020304" pitchFamily="18" charset="0"/>
                <a:cs typeface="Times New Roman" panose="02020603050405020304" pitchFamily="18" charset="0"/>
              </a:rPr>
              <a:t>сәуірге</a:t>
            </a:r>
            <a:endParaRPr lang="ru-RU" altLang="ru-RU" sz="1300" b="1" dirty="0">
              <a:latin typeface="Times New Roman" panose="02020603050405020304" pitchFamily="18" charset="0"/>
              <a:cs typeface="Times New Roman" panose="02020603050405020304" pitchFamily="18" charset="0"/>
            </a:endParaRP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15 </a:t>
            </a:r>
            <a:r>
              <a:rPr lang="ru-RU" sz="1000" b="1" dirty="0" err="1">
                <a:solidFill>
                  <a:srgbClr val="000000"/>
                </a:solidFill>
                <a:latin typeface="Times New Roman" panose="02020603050405020304" pitchFamily="18" charset="0"/>
                <a:cs typeface="Times New Roman" panose="02020603050405020304" pitchFamily="18" charset="0"/>
              </a:rPr>
              <a:t>сәуір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і</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16 </a:t>
            </a:r>
            <a:r>
              <a:rPr lang="ru-RU" sz="1000" b="1" dirty="0" err="1">
                <a:solidFill>
                  <a:srgbClr val="000000"/>
                </a:solidFill>
                <a:latin typeface="Times New Roman" panose="02020603050405020304" pitchFamily="18" charset="0"/>
                <a:cs typeface="Times New Roman" panose="02020603050405020304" pitchFamily="18" charset="0"/>
              </a:rPr>
              <a:t>сәуір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і</a:t>
            </a:r>
            <a:r>
              <a:rPr lang="kk-KZ" sz="1000" b="1" dirty="0">
                <a:solidFill>
                  <a:srgbClr val="000000"/>
                </a:solidFill>
                <a:latin typeface="Times New Roman" panose="02020603050405020304" pitchFamily="18" charset="0"/>
                <a:cs typeface="Times New Roman" panose="02020603050405020304" pitchFamily="18" charset="0"/>
              </a:rPr>
              <a:t>ң </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жауын-шашынсыз. Жел 7-12 м/с. Ауа температурасы түнде 1-3, күндіз 13-15 градус жылы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17 сәуірге</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16 </a:t>
            </a:r>
            <a:r>
              <a:rPr lang="ru-RU" sz="1000" b="1" dirty="0" err="1">
                <a:solidFill>
                  <a:srgbClr val="000000"/>
                </a:solidFill>
                <a:latin typeface="Times New Roman" panose="02020603050405020304" pitchFamily="18" charset="0"/>
                <a:cs typeface="Times New Roman" panose="02020603050405020304" pitchFamily="18" charset="0"/>
              </a:rPr>
              <a:t>сәуір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і</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17 </a:t>
            </a:r>
            <a:r>
              <a:rPr lang="ru-RU" sz="1000" b="1" dirty="0" err="1">
                <a:solidFill>
                  <a:srgbClr val="000000"/>
                </a:solidFill>
                <a:latin typeface="Times New Roman" panose="02020603050405020304" pitchFamily="18" charset="0"/>
                <a:cs typeface="Times New Roman" panose="02020603050405020304" pitchFamily="18" charset="0"/>
              </a:rPr>
              <a:t>сәуір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і</a:t>
            </a:r>
            <a:r>
              <a:rPr lang="kk-KZ" sz="1000" b="1" dirty="0">
                <a:solidFill>
                  <a:srgbClr val="000000"/>
                </a:solidFill>
                <a:latin typeface="Times New Roman" panose="02020603050405020304" pitchFamily="18" charset="0"/>
                <a:cs typeface="Times New Roman" panose="02020603050405020304" pitchFamily="18" charset="0"/>
              </a:rPr>
              <a:t>ң </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a:solidFill>
                  <a:prstClr val="black"/>
                </a:solidFill>
                <a:latin typeface="Times New Roman" pitchFamily="18" charset="0"/>
                <a:cs typeface="Times New Roman" pitchFamily="18" charset="0"/>
              </a:rPr>
              <a:t>, жаңбыр жауады. </a:t>
            </a:r>
            <a:r>
              <a:rPr lang="ru-RU" sz="1300" dirty="0">
                <a:solidFill>
                  <a:prstClr val="black"/>
                </a:solidFill>
                <a:latin typeface="Times New Roman" pitchFamily="18" charset="0"/>
                <a:cs typeface="Times New Roman" pitchFamily="18" charset="0"/>
              </a:rPr>
              <a:t>Жел 15-20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7-9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21025244"/>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0.413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0.233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393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527" y="366323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15</a:t>
            </a:r>
            <a:r>
              <a:rPr lang="kk-KZ" sz="1200" b="1" dirty="0">
                <a:solidFill>
                  <a:srgbClr val="000000"/>
                </a:solidFill>
                <a:latin typeface="Times New Roman" panose="02020603050405020304" pitchFamily="18" charset="0"/>
                <a:cs typeface="Times New Roman" panose="02020603050405020304" pitchFamily="18" charset="0"/>
              </a:rPr>
              <a:t> сәуірге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 </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16365</TotalTime>
  <Words>568</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3071</cp:revision>
  <cp:lastPrinted>2021-07-01T07:38:07Z</cp:lastPrinted>
  <dcterms:created xsi:type="dcterms:W3CDTF">2018-03-27T06:03:00Z</dcterms:created>
  <dcterms:modified xsi:type="dcterms:W3CDTF">2024-04-15T06:30:26Z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