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3" d="100"/>
          <a:sy n="113" d="100"/>
        </p:scale>
        <p:origin x="-2184" y="-13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71490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сәуірге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15</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16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 және күндіз жаңбыр 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 болады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ңтүстіктен, оңтүстік-батыстан жел соғады</a:t>
            </a:r>
            <a:r>
              <a:rPr lang="kk-KZ" sz="1200" dirty="0" smtClean="0">
                <a:latin typeface="Times New Roman" pitchFamily="18" charset="0"/>
                <a:cs typeface="Times New Roman" pitchFamily="18" charset="0"/>
              </a:rPr>
              <a:t>, 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күндіз екпіні</a:t>
            </a:r>
            <a:r>
              <a:rPr lang="ru-RU" sz="1200" dirty="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7-9,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сәуірге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кей уақыттарда </a:t>
            </a:r>
            <a:r>
              <a:rPr lang="kk-KZ" sz="1200" dirty="0" smtClean="0">
                <a:latin typeface="Times New Roman" pitchFamily="18" charset="0"/>
                <a:cs typeface="Times New Roman" pitchFamily="18" charset="0"/>
              </a:rPr>
              <a:t>жаңбыр жауады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5-10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02020878"/>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16 сәуірде,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a:t>
            </a:r>
            <a:r>
              <a:rPr lang="kk-KZ" sz="1200" dirty="0" smtClean="0">
                <a:solidFill>
                  <a:srgbClr val="000000"/>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17284</TotalTime>
  <Words>535</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4212</cp:revision>
  <cp:lastPrinted>2021-07-01T07:38:07Z</cp:lastPrinted>
  <dcterms:created xsi:type="dcterms:W3CDTF">2018-03-27T06:03:00Z</dcterms:created>
  <dcterms:modified xsi:type="dcterms:W3CDTF">2024-04-15T07:54:23Z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