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6252030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105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20103075"/>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186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29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1400</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27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15 сәуірге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lvl="0" indent="144000" algn="just"/>
            <a:r>
              <a:rPr lang="kk-KZ" sz="1100" dirty="0">
                <a:latin typeface="Times New Roman" panose="02020603050405020304" pitchFamily="18" charset="0"/>
                <a:cs typeface="Times New Roman" panose="02020603050405020304" pitchFamily="18" charset="0"/>
              </a:rPr>
              <a:t>Б</a:t>
            </a:r>
            <a:r>
              <a:rPr lang="kk-KZ" sz="1100" dirty="0" smtClean="0">
                <a:latin typeface="Times New Roman" panose="02020603050405020304" pitchFamily="18" charset="0"/>
                <a:cs typeface="Times New Roman" panose="02020603050405020304" pitchFamily="18" charset="0"/>
              </a:rPr>
              <a:t>ұлтты, күндіз жаңбыр, найзағай.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солтүстік-шығыстан оңтүстік-батысқа ауысып соғады</a:t>
            </a:r>
            <a:r>
              <a:rPr lang="kk-KZ" sz="11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9-14, күндіз екпіні 18 </a:t>
            </a:r>
            <a:r>
              <a:rPr lang="kk-KZ" sz="1100" dirty="0">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3</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-5, </a:t>
            </a:r>
            <a:r>
              <a:rPr lang="kk-KZ" sz="11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15-17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latin typeface="Times New Roman" panose="02020603050405020304" pitchFamily="18" charset="0"/>
                <a:ea typeface="Calibri" panose="020F0502020204030204" pitchFamily="34" charset="0"/>
                <a:cs typeface="Times New Roman" panose="02020603050405020304" pitchFamily="18" charset="0"/>
              </a:rPr>
              <a:t>жылы.</a:t>
            </a:r>
          </a:p>
          <a:p>
            <a:pPr lvl="0" indent="144000" algn="ctr"/>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16 </a:t>
            </a:r>
            <a:r>
              <a:rPr lang="ru-RU" sz="1200" b="1" dirty="0" err="1">
                <a:solidFill>
                  <a:srgbClr val="000000"/>
                </a:solidFill>
                <a:latin typeface="Times New Roman" pitchFamily="18" charset="0"/>
                <a:cs typeface="Times New Roman" pitchFamily="18" charset="0"/>
                <a:sym typeface="+mn-ea"/>
              </a:rPr>
              <a:t>сәуірге</a:t>
            </a:r>
            <a:r>
              <a:rPr lang="kk-KZ"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15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жаңбыр, найзағай. </a:t>
            </a:r>
            <a:r>
              <a:rPr lang="kk-KZ" sz="1100" dirty="0" smtClean="0">
                <a:latin typeface="Times New Roman" panose="02020603050405020304" pitchFamily="18" charset="0"/>
                <a:cs typeface="Times New Roman" panose="02020603050405020304" pitchFamily="18" charset="0"/>
              </a:rPr>
              <a:t>Жел батыстан, </a:t>
            </a:r>
            <a:r>
              <a:rPr lang="kk-KZ" sz="1100" dirty="0" smtClean="0">
                <a:latin typeface="Times New Roman" panose="02020603050405020304" pitchFamily="18" charset="0"/>
                <a:cs typeface="Times New Roman" panose="02020603050405020304" pitchFamily="18" charset="0"/>
              </a:rPr>
              <a:t>оңтүстік-батыстан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екпіні 18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a:t>
            </a:r>
            <a:r>
              <a:rPr lang="ru-RU" sz="1100" dirty="0" smtClean="0">
                <a:latin typeface="Times New Roman" pitchFamily="18" charset="0"/>
                <a:cs typeface="Times New Roman" pitchFamily="18" charset="0"/>
              </a:rPr>
              <a:t>-9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9072" y="240010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15 </a:t>
            </a:r>
            <a:r>
              <a:rPr lang="ru-RU" sz="1100" b="1" dirty="0" err="1">
                <a:solidFill>
                  <a:schemeClr val="tx1"/>
                </a:solidFill>
                <a:latin typeface="Times New Roman" panose="02020603050405020304" pitchFamily="18" charset="0"/>
                <a:cs typeface="Times New Roman" panose="02020603050405020304" pitchFamily="18" charset="0"/>
              </a:rPr>
              <a:t>сәуір</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16 </a:t>
            </a:r>
            <a:r>
              <a:rPr lang="kk-KZ" sz="1100" b="1" dirty="0">
                <a:solidFill>
                  <a:schemeClr val="tx1"/>
                </a:solidFill>
                <a:latin typeface="Times New Roman" panose="02020603050405020304" pitchFamily="18" charset="0"/>
                <a:cs typeface="Times New Roman" panose="02020603050405020304" pitchFamily="18" charset="0"/>
              </a:rPr>
              <a:t>сәуір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25140</TotalTime>
  <Words>580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4840</cp:revision>
  <cp:lastPrinted>2021-07-01T03:56:27Z</cp:lastPrinted>
  <dcterms:created xsi:type="dcterms:W3CDTF">2018-03-27T06:03:00Z</dcterms:created>
  <dcterms:modified xsi:type="dcterms:W3CDTF">2024-04-14T06:50:36Z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