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6778410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a:t>
                      </a:r>
                      <a:r>
                        <a:rPr lang=""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 sz="1200" dirty="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 аяз,</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3-15°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itchFamily="18" charset="0"/>
                <a:cs typeface="Times New Roman" pitchFamily="18" charset="0"/>
              </a:rPr>
              <a:t>16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16</a:t>
            </a:r>
            <a:r>
              <a:rPr 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a:t>
            </a:r>
            <a:r>
              <a:rPr lang="kk-KZ" sz="1200" dirty="0" smtClean="0">
                <a:solidFill>
                  <a:prstClr val="black"/>
                </a:solidFill>
                <a:latin typeface="Times New Roman" pitchFamily="18" charset="0"/>
                <a:cs typeface="Times New Roman" pitchFamily="18" charset="0"/>
              </a:rPr>
              <a:t>уын-шашынсыз.</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оңтүстік-шығыстан </a:t>
            </a:r>
            <a:r>
              <a:rPr lang="kk-KZ" sz="1200" dirty="0">
                <a:solidFill>
                  <a:prstClr val="black"/>
                </a:solidFill>
                <a:latin typeface="Times New Roman" pitchFamily="18" charset="0"/>
                <a:cs typeface="Times New Roman" pitchFamily="18" charset="0"/>
              </a:rPr>
              <a:t>соғады, күші </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5-7° жылы </a:t>
            </a:r>
            <a:r>
              <a:rPr lang="kk-KZ" sz="1200" dirty="0" smtClean="0">
                <a:solidFill>
                  <a:prstClr val="black"/>
                </a:solidFill>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11308" y="23360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057084"/>
              </p:ext>
            </p:extLst>
          </p:nvPr>
        </p:nvGraphicFramePr>
        <p:xfrm>
          <a:off x="5000588" y="4077072"/>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18686</TotalTime>
  <Words>573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3400</cp:revision>
  <cp:lastPrinted>2021-07-01T03:56:27Z</cp:lastPrinted>
  <dcterms:created xsi:type="dcterms:W3CDTF">2018-03-27T06:03:00Z</dcterms:created>
  <dcterms:modified xsi:type="dcterms:W3CDTF">2024-04-14T06:26:39Z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