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4" d="100"/>
          <a:sy n="84" d="100"/>
        </p:scale>
        <p:origin x="-84" y="-4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161753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a:latin typeface="Times New Roman" panose="02020603050405020304" pitchFamily="18" charset="0"/>
                <a:cs typeface="Times New Roman" panose="02020603050405020304" pitchFamily="18" charset="0"/>
              </a:rPr>
              <a:t>апреля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just"/>
            <a:endParaRPr lang="ru-RU" sz="1200" dirty="0">
              <a:latin typeface="Times New Roman" pitchFamily="18" charset="0"/>
              <a:cs typeface="Times New Roman" pitchFamily="18" charset="0"/>
            </a:endParaRPr>
          </a:p>
          <a:p>
            <a:pPr algn="ctr"/>
            <a:r>
              <a:rPr lang="kk-KZ" altLang="ru-RU" sz="1200" b="1" dirty="0">
                <a:latin typeface="Times New Roman" panose="02020603050405020304" pitchFamily="18" charset="0"/>
                <a:cs typeface="Times New Roman" panose="02020603050405020304" pitchFamily="18" charset="0"/>
              </a:rPr>
              <a:t>16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16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altLang="ru-RU" sz="1200" b="1">
              <a:latin typeface="Times New Roman" panose="02020603050405020304" pitchFamily="18" charset="0"/>
              <a:cs typeface="Times New Roman" panose="02020603050405020304" pitchFamily="18" charset="0"/>
            </a:endParaRP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644201"/>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 </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18217</TotalTime>
  <Words>571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3530</cp:revision>
  <cp:lastPrinted>2021-07-01T03:56:27Z</cp:lastPrinted>
  <dcterms:created xsi:type="dcterms:W3CDTF">2018-03-27T06:03:00Z</dcterms:created>
  <dcterms:modified xsi:type="dcterms:W3CDTF">2024-04-14T08:09:31Z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