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50998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14</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7201339"/>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түнде 6-8, күндіз 10-12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16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2-4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15 сәуірде, түнде 16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28640</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4920</cp:revision>
  <cp:lastPrinted>2023-01-16T10:13:34Z</cp:lastPrinted>
  <dcterms:created xsi:type="dcterms:W3CDTF">2018-03-27T06:03:00Z</dcterms:created>
  <dcterms:modified xsi:type="dcterms:W3CDTF">2024-04-14T06:09:50Z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