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088299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5371481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3929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786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күндіз аздаған жаңбыр. Оңтүстік-шығыстан оңтүстік-батысқа ауысып жел соғады, күші түнде 2-7, күндіз 9-14, екпіні 15-18 м/с. Ауа температурасы түнде 10-12, күндіз 20-22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аздаған жаңбыр. 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13-15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smtClean="0">
                <a:solidFill>
                  <a:schemeClr val="tx1"/>
                </a:solidFill>
                <a:latin typeface="Times New Roman" panose="02020603050405020304" pitchFamily="18" charset="0"/>
                <a:cs typeface="Times New Roman" panose="02020603050405020304" pitchFamily="18" charset="0"/>
              </a:rPr>
              <a:t>сәуір</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16 </a:t>
            </a:r>
            <a:r>
              <a:rPr lang="ru-RU" sz="1200" b="1" dirty="0" err="1" smtClean="0">
                <a:solidFill>
                  <a:schemeClr val="tx1"/>
                </a:solidFill>
                <a:latin typeface="Times New Roman" panose="02020603050405020304" pitchFamily="18" charset="0"/>
                <a:cs typeface="Times New Roman" panose="02020603050405020304" pitchFamily="18" charset="0"/>
              </a:rPr>
              <a:t>сәуір</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20367</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2023-02-06T06:57:51Z</cp:lastPrinted>
  <dcterms:created xsi:type="dcterms:W3CDTF">2018-03-27T06:03:00Z</dcterms:created>
  <dcterms:modified xsi:type="dcterms:W3CDTF">2024-04-14T07:37:53Z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