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сәуірге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14</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15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Желдің бағыты солтүстік-батыстан оңтүстікке ауысады, </a:t>
            </a:r>
            <a:r>
              <a:rPr lang="kk-KZ" sz="1200" dirty="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3-8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14-16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сәуірге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жаңбыр, жауады, найзағай болады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оңтүстік-шығыстан жел соғады, </a:t>
            </a:r>
            <a:r>
              <a:rPr lang="kk-KZ" sz="1200" dirty="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83402208"/>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15 сәуірде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smtClean="0">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17279</TotalTime>
  <Words>526</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4210</cp:revision>
  <cp:lastPrinted>2021-07-01T07:38:07Z</cp:lastPrinted>
  <dcterms:created xsi:type="dcterms:W3CDTF">2018-03-27T06:03:00Z</dcterms:created>
  <dcterms:modified xsi:type="dcterms:W3CDTF">2024-04-14T07:23:20Z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