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4" d="100"/>
          <a:sy n="84" d="100"/>
        </p:scale>
        <p:origin x="-84"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492684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түнде аздаған жаңбыр</a:t>
            </a:r>
            <a:r>
              <a:rPr lang="kk-KZ" altLang="ru-RU" sz="1200" dirty="0" smtClean="0">
                <a:latin typeface="Times New Roman" panose="02020603050405020304" pitchFamily="18" charset="0"/>
                <a:cs typeface="Times New Roman" panose="02020603050405020304" pitchFamily="18" charset="0"/>
              </a:rPr>
              <a:t>. Солтүстік-батыстан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ctr"/>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a:latin typeface="Times New Roman" panose="02020603050405020304" pitchFamily="18" charset="0"/>
                <a:cs typeface="Times New Roman" panose="02020603050405020304" pitchFamily="18" charset="0"/>
              </a:rPr>
              <a:t>9-14 </a:t>
            </a:r>
            <a:r>
              <a:rPr lang="ru-RU" altLang="ru-RU" sz="1200" dirty="0">
                <a:latin typeface="Times New Roman" pitchFamily="18" charset="0"/>
                <a:cs typeface="Times New Roman" pitchFamily="18" charset="0"/>
              </a:rPr>
              <a:t>м/с.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2-4</a:t>
            </a:r>
            <a:r>
              <a:rPr lang="kk-KZ" altLang="ru-RU" sz="1200" dirty="0" smtClean="0">
                <a:latin typeface="Times New Roman" panose="02020603050405020304" pitchFamily="18" charset="0"/>
                <a:cs typeface="Times New Roman" panose="02020603050405020304" pitchFamily="18" charset="0"/>
              </a:rPr>
              <a:t> 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5738369"/>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18752</TotalTime>
  <Words>490</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3508</cp:revision>
  <cp:lastPrinted>2021-07-01T07:38:07Z</cp:lastPrinted>
  <dcterms:created xsi:type="dcterms:W3CDTF">2018-03-27T06:03:00Z</dcterms:created>
  <dcterms:modified xsi:type="dcterms:W3CDTF">2024-04-14T08:05:42Z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