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61255244"/>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105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14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сәуір</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15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14 </a:t>
            </a:r>
            <a:r>
              <a:rPr lang="kk-KZ" altLang="ru-RU" sz="1200" b="1" dirty="0">
                <a:solidFill>
                  <a:prstClr val="black"/>
                </a:solidFill>
                <a:latin typeface="Times New Roman" panose="02020603050405020304" pitchFamily="18" charset="0"/>
                <a:cs typeface="Times New Roman" panose="02020603050405020304" pitchFamily="18" charset="0"/>
              </a:rPr>
              <a:t>сәуір 2024 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15 </a:t>
            </a:r>
            <a:r>
              <a:rPr lang="kk-KZ" altLang="ru-RU" sz="1200" b="1" dirty="0" smtClean="0">
                <a:solidFill>
                  <a:prstClr val="black"/>
                </a:solidFill>
                <a:latin typeface="Times New Roman" panose="02020603050405020304" pitchFamily="18" charset="0"/>
                <a:cs typeface="Times New Roman" panose="02020603050405020304" pitchFamily="18" charset="0"/>
              </a:rPr>
              <a:t>сәуір 2024 </a:t>
            </a:r>
            <a:r>
              <a:rPr lang="kk-KZ" altLang="ru-RU" sz="1200" b="1" dirty="0">
                <a:solidFill>
                  <a:prstClr val="black"/>
                </a:solidFill>
                <a:latin typeface="Times New Roman" panose="02020603050405020304" pitchFamily="18" charset="0"/>
                <a:cs typeface="Times New Roman" panose="02020603050405020304" pitchFamily="18" charset="0"/>
              </a:rPr>
              <a:t>ж. сағ. 20 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Шығыстан </a:t>
            </a:r>
            <a:r>
              <a:rPr lang="kk-KZ" sz="1200" dirty="0">
                <a:solidFill>
                  <a:prstClr val="black"/>
                </a:solidFill>
                <a:latin typeface="Times New Roman" panose="02020603050405020304" pitchFamily="18" charset="0"/>
                <a:cs typeface="Times New Roman" panose="02020603050405020304" pitchFamily="18" charset="0"/>
              </a:rPr>
              <a:t>жел соғады, күші 7-12 м/с. </a:t>
            </a:r>
            <a:r>
              <a:rPr lang="kk-KZ" sz="1200" dirty="0">
                <a:solidFill>
                  <a:prstClr val="black"/>
                </a:solidFill>
                <a:latin typeface="Times New Roman" panose="02020603050405020304" pitchFamily="18" charset="0"/>
                <a:cs typeface="Times New Roman" panose="02020603050405020304" pitchFamily="18" charset="0"/>
              </a:rPr>
              <a:t>Ауа температурасы түнде </a:t>
            </a:r>
            <a:r>
              <a:rPr lang="kk-KZ" sz="1200" dirty="0" smtClean="0">
                <a:solidFill>
                  <a:prstClr val="black"/>
                </a:solidFill>
                <a:latin typeface="Times New Roman" panose="02020603050405020304" pitchFamily="18" charset="0"/>
                <a:cs typeface="Times New Roman" panose="02020603050405020304" pitchFamily="18" charset="0"/>
              </a:rPr>
              <a:t>0-2,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9-11 </a:t>
            </a:r>
            <a:r>
              <a:rPr lang="kk-KZ" sz="1200" dirty="0">
                <a:solidFill>
                  <a:prstClr val="black"/>
                </a:solidFill>
                <a:latin typeface="Times New Roman" panose="02020603050405020304" pitchFamily="18" charset="0"/>
                <a:cs typeface="Times New Roman" panose="02020603050405020304" pitchFamily="18" charset="0"/>
              </a:rPr>
              <a:t>градус жылы.</a:t>
            </a:r>
            <a:endParaRPr lang="kk-KZ" sz="1200" b="1" dirty="0" smtClean="0">
              <a:latin typeface="Times New Roman" panose="02020603050405020304" pitchFamily="18" charset="0"/>
              <a:cs typeface="Times New Roman" panose="02020603050405020304" pitchFamily="18" charset="0"/>
            </a:endParaRPr>
          </a:p>
          <a:p>
            <a:pPr algn="ctr"/>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a:t>
            </a:r>
            <a:r>
              <a:rPr lang="kk-KZ" sz="1200" b="1" dirty="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16 </a:t>
            </a:r>
            <a:r>
              <a:rPr lang="kk-KZ" sz="1200" b="1" dirty="0" smtClean="0">
                <a:latin typeface="Times New Roman" panose="02020603050405020304" pitchFamily="18" charset="0"/>
                <a:cs typeface="Times New Roman" panose="02020603050405020304" pitchFamily="18" charset="0"/>
              </a:rPr>
              <a:t>сәуір</a:t>
            </a:r>
          </a:p>
          <a:p>
            <a:pPr algn="ctr"/>
            <a:r>
              <a:rPr lang="kk-KZ" sz="1200" b="1" dirty="0" smtClean="0">
                <a:latin typeface="Times New Roman" panose="02020603050405020304" pitchFamily="18" charset="0"/>
                <a:cs typeface="Times New Roman" panose="02020603050405020304" pitchFamily="18" charset="0"/>
              </a:rPr>
              <a:t>   15 </a:t>
            </a:r>
            <a:r>
              <a:rPr lang="kk-KZ" sz="1200" b="1" dirty="0" smtClean="0">
                <a:latin typeface="Times New Roman" panose="02020603050405020304" pitchFamily="18" charset="0"/>
                <a:cs typeface="Times New Roman" panose="02020603050405020304" pitchFamily="18" charset="0"/>
              </a:rPr>
              <a:t>сәуір сағ</a:t>
            </a:r>
            <a:r>
              <a:rPr lang="kk-KZ" sz="1200" b="1" dirty="0">
                <a:latin typeface="Times New Roman" panose="02020603050405020304" pitchFamily="18" charset="0"/>
                <a:cs typeface="Times New Roman" panose="02020603050405020304" pitchFamily="18" charset="0"/>
              </a:rPr>
              <a:t>.  21-ден бастап </a:t>
            </a:r>
            <a:r>
              <a:rPr lang="kk-KZ"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сәуір сағ. 09-ға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Шығыстан </a:t>
            </a:r>
            <a:r>
              <a:rPr lang="kk-KZ" sz="1200" dirty="0">
                <a:solidFill>
                  <a:prstClr val="black"/>
                </a:solidFill>
                <a:latin typeface="Times New Roman" panose="02020603050405020304" pitchFamily="18" charset="0"/>
                <a:cs typeface="Times New Roman" panose="02020603050405020304" pitchFamily="18" charset="0"/>
              </a:rPr>
              <a:t>жел соғады, </a:t>
            </a:r>
            <a:r>
              <a:rPr lang="kk-KZ" sz="1200" dirty="0" smtClean="0">
                <a:solidFill>
                  <a:prstClr val="black"/>
                </a:solidFill>
                <a:latin typeface="Times New Roman" panose="02020603050405020304" pitchFamily="18" charset="0"/>
                <a:cs typeface="Times New Roman" panose="02020603050405020304" pitchFamily="18" charset="0"/>
              </a:rPr>
              <a:t>күші 7-12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a:solidFill>
                  <a:prstClr val="black"/>
                </a:solidFill>
                <a:latin typeface="Times New Roman" panose="02020603050405020304" pitchFamily="18" charset="0"/>
                <a:cs typeface="Times New Roman" panose="02020603050405020304" pitchFamily="18" charset="0"/>
              </a:rPr>
              <a:t>1-3 градус жылы болады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58623768"/>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00934" y="3361664"/>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44269" y="2487014"/>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a:solidFill>
                  <a:prstClr val="black"/>
                </a:solidFill>
                <a:latin typeface="Times New Roman" panose="02020603050405020304" pitchFamily="18" charset="0"/>
                <a:cs typeface="Times New Roman" panose="02020603050405020304" pitchFamily="18" charset="0"/>
              </a:rPr>
              <a:t>сәуір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19698</TotalTime>
  <Words>572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3733</cp:revision>
  <cp:lastPrinted>2021-07-01T07:38:07Z</cp:lastPrinted>
  <dcterms:created xsi:type="dcterms:W3CDTF">2018-03-27T06:03:00Z</dcterms:created>
  <dcterms:modified xsi:type="dcterms:W3CDTF">2024-04-14T07:29:12Z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