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2" d="100"/>
          <a:sy n="102" d="100"/>
        </p:scale>
        <p:origin x="204"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26701125"/>
              </p:ext>
            </p:extLst>
          </p:nvPr>
        </p:nvGraphicFramePr>
        <p:xfrm>
          <a:off x="344488" y="2292860"/>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105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14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жиналуына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көтеріңкі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болады</a:t>
            </a:r>
            <a:r>
              <a:rPr lang="ru-RU" sz="1100" dirty="0" smtClean="0">
                <a:solidFill>
                  <a:schemeClr val="tx1"/>
                </a:solidFill>
                <a:latin typeface="Times New Roman" panose="02020603050405020304" pitchFamily="18" charset="0"/>
                <a:cs typeface="Times New Roman" panose="02020603050405020304" pitchFamily="18" charset="0"/>
              </a:rPr>
              <a:t> 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849279500"/>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08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20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0.67</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a:t>
                      </a:r>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a:t>
                      </a:r>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214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0.243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888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14</a:t>
            </a:r>
            <a:r>
              <a:rPr lang="kk-KZ" altLang="ru-RU" sz="1200" b="1" dirty="0" smtClean="0">
                <a:latin typeface="Times New Roman" panose="02020603050405020304" pitchFamily="18" charset="0"/>
                <a:cs typeface="Times New Roman" panose="02020603050405020304" pitchFamily="18" charset="0"/>
              </a:rPr>
              <a:t> сәуір</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15</a:t>
            </a:r>
            <a:r>
              <a:rPr lang="ru-RU"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сәуірге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14</a:t>
            </a:r>
            <a:r>
              <a:rPr lang="kk-KZ" altLang="ru-RU" sz="1100" b="1" dirty="0" smtClean="0">
                <a:solidFill>
                  <a:srgbClr val="000000"/>
                </a:solidFill>
                <a:latin typeface="Times New Roman" panose="02020603050405020304" pitchFamily="18" charset="0"/>
                <a:cs typeface="Times New Roman" panose="02020603050405020304" pitchFamily="18" charset="0"/>
              </a:rPr>
              <a:t> сәуір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 </a:t>
            </a:r>
            <a:r>
              <a:rPr lang="en-US" altLang="ru-RU" sz="1100" b="1" dirty="0" smtClean="0">
                <a:solidFill>
                  <a:srgbClr val="000000"/>
                </a:solidFill>
                <a:latin typeface="Times New Roman" panose="02020603050405020304" pitchFamily="18" charset="0"/>
                <a:cs typeface="Times New Roman" panose="02020603050405020304" pitchFamily="18" charset="0"/>
              </a:rPr>
              <a:t>15</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сәуір</a:t>
            </a:r>
            <a:endParaRPr lang="kk-KZ" altLang="ru-RU" sz="1100" b="1" dirty="0" smtClean="0">
              <a:solidFill>
                <a:srgbClr val="000000"/>
              </a:solidFill>
              <a:latin typeface="Times New Roman" panose="02020603050405020304" pitchFamily="18" charset="0"/>
              <a:cs typeface="Times New Roman" panose="02020603050405020304" pitchFamily="18" charset="0"/>
            </a:endParaRP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Кей уақыттарда тұман</a:t>
            </a:r>
            <a:r>
              <a:rPr lang="kk-KZ" sz="1100" dirty="0" smtClean="0">
                <a:solidFill>
                  <a:prstClr val="black"/>
                </a:solidFill>
                <a:latin typeface="Times New Roman" pitchFamily="18" charset="0"/>
                <a:cs typeface="Times New Roman" pitchFamily="18" charset="0"/>
              </a:rPr>
              <a:t>. 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оңтүстік-батыстан, күші 2-7 </a:t>
            </a:r>
            <a:r>
              <a:rPr lang="kk-KZ" sz="1100" dirty="0" smtClean="0">
                <a:solidFill>
                  <a:prstClr val="black"/>
                </a:solidFill>
                <a:latin typeface="Times New Roman" pitchFamily="18" charset="0"/>
                <a:cs typeface="Times New Roman" pitchFamily="18" charset="0"/>
              </a:rPr>
              <a:t>м/с. Ауа температурасы түнде 8-10, күндіз 15-17 жылы.</a:t>
            </a:r>
          </a:p>
          <a:p>
            <a:pPr lvl="0" algn="ctr"/>
            <a:r>
              <a:rPr lang="en-US" sz="1100" b="1" dirty="0" smtClean="0">
                <a:solidFill>
                  <a:srgbClr val="000000"/>
                </a:solidFill>
                <a:latin typeface="Times New Roman" panose="02020603050405020304" pitchFamily="18" charset="0"/>
                <a:cs typeface="Times New Roman" panose="02020603050405020304" pitchFamily="18" charset="0"/>
              </a:rPr>
              <a:t>16</a:t>
            </a:r>
            <a:r>
              <a:rPr lang="ru-RU" sz="1100" b="1" dirty="0" smtClean="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сәуір</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a:t>
            </a:r>
            <a:r>
              <a:rPr lang="en-US" sz="1100" b="1" dirty="0" smtClean="0">
                <a:solidFill>
                  <a:srgbClr val="000000"/>
                </a:solidFill>
                <a:latin typeface="Times New Roman" panose="02020603050405020304" pitchFamily="18" charset="0"/>
                <a:cs typeface="Times New Roman" panose="02020603050405020304" pitchFamily="18" charset="0"/>
              </a:rPr>
              <a:t>15</a:t>
            </a:r>
            <a:r>
              <a:rPr lang="kk-KZ" sz="1100" b="1" dirty="0" smtClean="0">
                <a:solidFill>
                  <a:srgbClr val="000000"/>
                </a:solidFill>
                <a:latin typeface="Times New Roman" panose="02020603050405020304" pitchFamily="18" charset="0"/>
                <a:cs typeface="Times New Roman" panose="02020603050405020304" pitchFamily="18" charset="0"/>
              </a:rPr>
              <a:t> сәуір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16</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сәуір</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Көшпелі </a:t>
            </a:r>
            <a:r>
              <a:rPr lang="kk-KZ" sz="1100" dirty="0">
                <a:solidFill>
                  <a:srgbClr val="000000"/>
                </a:solidFill>
                <a:latin typeface="Times New Roman" panose="02020603050405020304" pitchFamily="18" charset="0"/>
                <a:cs typeface="Times New Roman" panose="02020603050405020304" pitchFamily="18" charset="0"/>
                <a:sym typeface="+mn-ea"/>
              </a:rPr>
              <a:t>бұлтты, жауын-шашынсыз</a:t>
            </a:r>
            <a:r>
              <a:rPr lang="kk-KZ"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Тұман</a:t>
            </a:r>
            <a:r>
              <a:rPr lang="kk-KZ" sz="1100" dirty="0">
                <a:solidFill>
                  <a:prstClr val="black"/>
                </a:solidFill>
                <a:latin typeface="Times New Roman" pitchFamily="18" charset="0"/>
                <a:cs typeface="Times New Roman" pitchFamily="18" charset="0"/>
              </a:rPr>
              <a:t>. Жел </a:t>
            </a:r>
            <a:r>
              <a:rPr lang="kk-KZ" sz="1100" dirty="0">
                <a:solidFill>
                  <a:srgbClr val="000000"/>
                </a:solidFill>
                <a:latin typeface="Times New Roman" panose="02020603050405020304" pitchFamily="18" charset="0"/>
                <a:cs typeface="Times New Roman" panose="02020603050405020304" pitchFamily="18" charset="0"/>
                <a:sym typeface="+mn-ea"/>
              </a:rPr>
              <a:t>оңтүстік-батыстан, күші 2-7 </a:t>
            </a:r>
            <a:r>
              <a:rPr lang="kk-KZ" sz="1100" dirty="0">
                <a:solidFill>
                  <a:prstClr val="black"/>
                </a:solidFill>
                <a:latin typeface="Times New Roman" pitchFamily="18" charset="0"/>
                <a:cs typeface="Times New Roman" pitchFamily="18" charset="0"/>
              </a:rPr>
              <a:t>м/с.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температурасы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10-12 </a:t>
            </a:r>
            <a:r>
              <a:rPr lang="kk-KZ" sz="1100" dirty="0" smtClean="0">
                <a:solidFill>
                  <a:prstClr val="black"/>
                </a:solidFill>
                <a:latin typeface="Times New Roman" pitchFamily="18" charset="0"/>
                <a:cs typeface="Times New Roman" pitchFamily="18" charset="0"/>
              </a:rPr>
              <a:t>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Курмангабулова Н.</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27776</TotalTime>
  <Words>591</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3311</cp:revision>
  <cp:lastPrinted>2021-07-01T07:38:07Z</cp:lastPrinted>
  <dcterms:created xsi:type="dcterms:W3CDTF">2018-03-27T06:03:00Z</dcterms:created>
  <dcterms:modified xsi:type="dcterms:W3CDTF">2024-04-14T07:24:57Z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