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61" r:id="rId2"/>
    <p:sldId id="266" r:id="rId3"/>
    <p:sldId id="265" r:id="rId4"/>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4363" autoAdjust="0"/>
    <p:restoredTop sz="92000" autoAdjust="0"/>
  </p:normalViewPr>
  <p:slideViewPr>
    <p:cSldViewPr showGuides="1">
      <p:cViewPr>
        <p:scale>
          <a:sx n="100" d="100"/>
          <a:sy n="100" d="100"/>
        </p:scale>
        <p:origin x="-666" y="-28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105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14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46781738"/>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260648"/>
            <a:ext cx="4824536"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15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14 </a:t>
            </a:r>
            <a:r>
              <a:rPr lang="kk-KZ" sz="1100" b="1" dirty="0">
                <a:latin typeface="Times New Roman" pitchFamily="18" charset="0"/>
                <a:cs typeface="Times New Roman" pitchFamily="18" charset="0"/>
              </a:rPr>
              <a:t>сәуірге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15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жауын-шашынсыз. Солтүстік-батыстаң </a:t>
            </a:r>
            <a:r>
              <a:rPr lang="kk-KZ" sz="1100" dirty="0" smtClean="0">
                <a:latin typeface="Times New Roman" pitchFamily="18" charset="0"/>
                <a:cs typeface="Times New Roman" pitchFamily="18" charset="0"/>
              </a:rPr>
              <a:t>соғатың жел, оңтүстік-шығысқа ауысады, күші </a:t>
            </a:r>
            <a:r>
              <a:rPr lang="kk-KZ" sz="1100" dirty="0">
                <a:latin typeface="Times New Roman" pitchFamily="18" charset="0"/>
                <a:cs typeface="Times New Roman" pitchFamily="18" charset="0"/>
              </a:rPr>
              <a:t>9-14 м/с.</a:t>
            </a:r>
            <a:r>
              <a:rPr lang="kk-KZ" sz="1100" b="1"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түнде 0-2 градус аяз, </a:t>
            </a:r>
            <a:r>
              <a:rPr lang="kk-KZ" sz="1100" dirty="0">
                <a:latin typeface="Times New Roman" pitchFamily="18" charset="0"/>
                <a:cs typeface="Times New Roman" pitchFamily="18" charset="0"/>
              </a:rPr>
              <a:t>күндіз 6-8 градус жылы.</a:t>
            </a:r>
          </a:p>
          <a:p>
            <a:pPr indent="180975" algn="ctr"/>
            <a:r>
              <a:rPr lang="kk-KZ" sz="1100" b="1" dirty="0">
                <a:latin typeface="Times New Roman" pitchFamily="18" charset="0"/>
                <a:cs typeface="Times New Roman" pitchFamily="18" charset="0"/>
              </a:rPr>
              <a:t>16 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15</a:t>
            </a:r>
            <a:r>
              <a:rPr lang="kk-KZ" sz="1100" b="1" dirty="0">
                <a:latin typeface="Times New Roman" pitchFamily="18" charset="0"/>
                <a:cs typeface="Times New Roman" pitchFamily="18" charset="0"/>
              </a:rPr>
              <a:t> сәуірге </a:t>
            </a:r>
            <a:r>
              <a:rPr lang="kk-KZ" altLang="ru-RU" sz="1100" b="1" dirty="0">
                <a:solidFill>
                  <a:srgbClr val="000000"/>
                </a:solidFill>
                <a:latin typeface="Times New Roman" pitchFamily="18" charset="0"/>
                <a:cs typeface="Times New Roman" pitchFamily="18" charset="0"/>
              </a:rPr>
              <a:t>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16 </a:t>
            </a:r>
            <a:r>
              <a:rPr lang="kk-KZ" sz="1100" b="1" dirty="0">
                <a:latin typeface="Times New Roman" pitchFamily="18" charset="0"/>
                <a:cs typeface="Times New Roman" pitchFamily="18" charset="0"/>
              </a:rPr>
              <a:t>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О</a:t>
            </a:r>
            <a:r>
              <a:rPr lang="kk-KZ" sz="1100" dirty="0" smtClean="0">
                <a:latin typeface="Times New Roman" pitchFamily="18" charset="0"/>
                <a:cs typeface="Times New Roman" pitchFamily="18" charset="0"/>
              </a:rPr>
              <a:t>ңтүстік-шығыстан </a:t>
            </a:r>
            <a:r>
              <a:rPr lang="kk-KZ" sz="1100" dirty="0">
                <a:latin typeface="Times New Roman" pitchFamily="18" charset="0"/>
                <a:cs typeface="Times New Roman" pitchFamily="18" charset="0"/>
              </a:rPr>
              <a:t>жел соғады, күші 9-14 м/с. Ауа температурасы  0-2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15 </a:t>
            </a:r>
            <a:r>
              <a:rPr lang="kk-KZ" sz="1100" dirty="0">
                <a:solidFill>
                  <a:schemeClr val="tx1"/>
                </a:solidFill>
                <a:latin typeface="Times New Roman" pitchFamily="18" charset="0"/>
                <a:cs typeface="Times New Roman" pitchFamily="18" charset="0"/>
              </a:rPr>
              <a:t>сәуірге</a:t>
            </a:r>
            <a:r>
              <a:rPr lang="kk-KZ"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16 сәуірге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93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02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02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31092396"/>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332656"/>
            <a:ext cx="4824536"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03 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02 </a:t>
            </a:r>
            <a:r>
              <a:rPr lang="kk-KZ" sz="1100" b="1" dirty="0">
                <a:latin typeface="Times New Roman" pitchFamily="18" charset="0"/>
                <a:cs typeface="Times New Roman" pitchFamily="18" charset="0"/>
              </a:rPr>
              <a:t>сәуірге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03 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жел соғады, күші 9-14 м/с. Ауа температурасы түнде 0-2 градус аяз, күндіз 4-6 градус жылы.</a:t>
            </a:r>
          </a:p>
          <a:p>
            <a:pPr indent="180975" algn="ctr"/>
            <a:r>
              <a:rPr lang="kk-KZ" sz="1100" b="1" dirty="0">
                <a:latin typeface="Times New Roman" pitchFamily="18" charset="0"/>
                <a:cs typeface="Times New Roman" pitchFamily="18" charset="0"/>
              </a:rPr>
              <a:t>04 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03 сәуірге </a:t>
            </a:r>
            <a:r>
              <a:rPr lang="kk-KZ" altLang="ru-RU" sz="1100" b="1" dirty="0">
                <a:solidFill>
                  <a:srgbClr val="000000"/>
                </a:solidFill>
                <a:latin typeface="Times New Roman" pitchFamily="18" charset="0"/>
                <a:cs typeface="Times New Roman" pitchFamily="18" charset="0"/>
              </a:rPr>
              <a:t>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04 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a:t>
            </a:r>
            <a:r>
              <a:rPr lang="kk-KZ" sz="110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м/с. Ауа температурасы  1-3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03 </a:t>
            </a:r>
            <a:r>
              <a:rPr lang="kk-KZ" sz="1100" dirty="0">
                <a:solidFill>
                  <a:schemeClr val="tx1"/>
                </a:solidFill>
                <a:latin typeface="Times New Roman" pitchFamily="18" charset="0"/>
                <a:cs typeface="Times New Roman" pitchFamily="18" charset="0"/>
              </a:rPr>
              <a:t>сәуірге</a:t>
            </a:r>
            <a:r>
              <a:rPr lang="kk-KZ"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04 сәуірге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a:latin typeface="Times New Roman" pitchFamily="18" charset="0"/>
                <a:cs typeface="Times New Roman"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14810</TotalTime>
  <Words>751</Words>
  <Application>Microsoft Office PowerPoint</Application>
  <PresentationFormat>Лист A4 (210x297 мм)</PresentationFormat>
  <Paragraphs>129</Paragraphs>
  <Slides>3</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3</vt:i4>
      </vt:variant>
    </vt:vector>
  </HeadingPairs>
  <TitlesOfParts>
    <vt:vector size="4" baseType="lpstr">
      <vt:lpstr>Тема Office</vt:lpstr>
      <vt:lpstr>Слайд 1</vt:lpstr>
      <vt:lpstr>Слайд 2</vt:lpstr>
      <vt:lpstr>Слайд 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4508</cp:revision>
  <cp:lastPrinted>2021-07-01T03:56:27Z</cp:lastPrinted>
  <dcterms:created xsi:type="dcterms:W3CDTF">2018-03-27T06:03:00Z</dcterms:created>
  <dcterms:modified xsi:type="dcterms:W3CDTF">2024-04-14T07:18:58Z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