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4" d="100"/>
          <a:sy n="84" d="100"/>
        </p:scale>
        <p:origin x="-84" y="-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468567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дождь. Ветер северо-западный 9-14 м/с. Температура воздуха ночью 4-6,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	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078" y="2160687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695243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18755</TotalTime>
  <Words>521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3479</cp:revision>
  <cp:lastPrinted>2021-07-01T03:56:27Z</cp:lastPrinted>
  <dcterms:created xsi:type="dcterms:W3CDTF">2018-03-27T06:03:00Z</dcterms:created>
  <dcterms:modified xsi:type="dcterms:W3CDTF">2024-04-14T08:04:21Z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