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CFEC113-C70F-4685-B009-F84B4F55820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52178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44989-FE30-4341-803F-E4BAA00CD2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F7C70-8AB9-45FA-9F6C-2DB84741F7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7B355-60AC-45FA-99CE-9C9173B931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70B26-5E8D-4F2A-B8C9-CE3F7B3922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5B47D-908F-4153-9E43-EB1BD5EB32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97700-CB69-4A30-9E03-E9A1DFC1A6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7DFDA-E11D-4A2D-8B9B-1F83CF4DC6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3980C-49D4-4277-BE4E-04F785F49F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7A173-7FD4-4724-BCE6-3B39154458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DD179-B687-427D-AAB2-30DDA1465F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DAA4F-C06D-4BF7-96F1-24E90B8739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D3B8538-84C6-454C-A77B-5151EE8ADD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апреля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8004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 smtClean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15</a:t>
            </a:r>
            <a:r>
              <a:rPr lang="ru-RU" sz="1100" b="1" dirty="0" smtClean="0">
                <a:solidFill>
                  <a:schemeClr val="tx1"/>
                </a:solidFill>
              </a:rPr>
              <a:t>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вечером небольшой дождь. </a:t>
            </a:r>
            <a:r>
              <a:rPr lang="ru-RU" sz="1100" dirty="0">
                <a:solidFill>
                  <a:schemeClr val="tx1"/>
                </a:solidFill>
              </a:rPr>
              <a:t>Ветер юго-западный 3-8, </a:t>
            </a:r>
            <a:r>
              <a:rPr lang="ru-RU" sz="1100" dirty="0" smtClean="0">
                <a:solidFill>
                  <a:schemeClr val="tx1"/>
                </a:solidFill>
              </a:rPr>
              <a:t>днем порывы 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8-10,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15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</a:t>
            </a:r>
            <a:r>
              <a:rPr lang="ru-RU" sz="1100" dirty="0" smtClean="0">
                <a:solidFill>
                  <a:schemeClr val="tx1"/>
                </a:solidFill>
              </a:rPr>
              <a:t>блачно, дождь, временами сильный, гроза, град.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3-8, при грозе порывы 15-20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51063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15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16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апреля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893538"/>
              </p:ext>
            </p:extLst>
          </p:nvPr>
        </p:nvGraphicFramePr>
        <p:xfrm>
          <a:off x="4963318" y="4135540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11025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Д.К.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19212</TotalTime>
  <Words>784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4484</cp:revision>
  <cp:lastPrinted>2021-07-01T09:11:30Z</cp:lastPrinted>
  <dcterms:created xsi:type="dcterms:W3CDTF">2018-03-27T06:03:00Z</dcterms:created>
  <dcterms:modified xsi:type="dcterms:W3CDTF">2024-04-14T06:31:16Z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