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60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060398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15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небольшой дождь. Ветер 5-10 м/с. Температура воздуха ночью 1-3, днем 7-9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апреля по 08 ч. 16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2-4 </a:t>
            </a:r>
            <a:r>
              <a:rPr lang="ru-RU" sz="1300" dirty="0" err="1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3422376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19102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3136</cp:revision>
  <cp:lastPrinted>2021-07-01T03:56:27Z</cp:lastPrinted>
  <dcterms:created xsi:type="dcterms:W3CDTF">2018-03-27T06:03:00Z</dcterms:created>
  <dcterms:modified xsi:type="dcterms:W3CDTF">2024-04-14T07:56:59Z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