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57308469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105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апреля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апреля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48641"/>
            <a:ext cx="4685230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апреля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Переменная облачность, без осадков. Ветер северо-западный 9-14 м/с. Температура воздуха ночью 6-8, днем 10-12 тепла.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16 апреля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15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Переменная облачность, без осадков. Ветер северо-восточный 9-14 м/с. Температура воздуха ночью 2-4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8810428"/>
              </p:ext>
            </p:extLst>
          </p:nvPr>
        </p:nvGraphicFramePr>
        <p:xfrm>
          <a:off x="5134650" y="3789042"/>
          <a:ext cx="4528802" cy="23660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19811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апреля, ночью 16 апреля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Седелёва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30547</TotalTime>
  <Words>655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5093</cp:revision>
  <cp:lastPrinted>2021-11-30T05:55:24Z</cp:lastPrinted>
  <dcterms:created xsi:type="dcterms:W3CDTF">2018-03-27T06:03:00Z</dcterms:created>
  <dcterms:modified xsi:type="dcterms:W3CDTF">2024-04-14T06:00:52Z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