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84" y="-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2735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дождь. Ветер юго-западный 9-14 м/с. Температура воздуха ночью 5-7, днем 13-15 тепла.</a:t>
            </a:r>
          </a:p>
          <a:p>
            <a:pPr lvl="0" algn="ctr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Ночью и утром туман.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2-4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675482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(а):Буланбаева Д.М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18190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3483</cp:revision>
  <cp:lastPrinted>2021-07-01T03:56:27Z</cp:lastPrinted>
  <dcterms:created xsi:type="dcterms:W3CDTF">2018-03-27T06:03:00Z</dcterms:created>
  <dcterms:modified xsi:type="dcterms:W3CDTF">2024-04-14T08:09:48Z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