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380128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398298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Временами туман. Ветер юго-западный 2-7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8-10, днем 15-17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Туман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2-7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25400</TotalTime>
  <Words>600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3273</cp:revision>
  <cp:lastPrinted>2021-10-15T03:50:29Z</cp:lastPrinted>
  <dcterms:created xsi:type="dcterms:W3CDTF">2018-03-27T06:03:00Z</dcterms:created>
  <dcterms:modified xsi:type="dcterms:W3CDTF">2024-04-14T07:25:10Z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