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274305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103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8522440"/>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61867">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1115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0,2</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78</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0,4</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37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6</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0,7</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dirty="0">
                          <a:effectLst/>
                          <a:latin typeface="Times New Roman" panose="02020603050405020304" pitchFamily="18" charset="0"/>
                          <a:ea typeface="SimSun" panose="02010600030101010101" pitchFamily="2" charset="-122"/>
                        </a:rPr>
                        <a:t>0,07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13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lvl="0" indent="144000" algn="just"/>
            <a:r>
              <a:rPr lang="kk-KZ" sz="1100" dirty="0">
                <a:latin typeface="Times New Roman" panose="02020603050405020304" pitchFamily="18" charset="0"/>
                <a:cs typeface="Times New Roman" panose="02020603050405020304" pitchFamily="18" charset="0"/>
              </a:rPr>
              <a:t>Б</a:t>
            </a:r>
            <a:r>
              <a:rPr lang="kk-KZ" sz="1100" dirty="0" smtClean="0">
                <a:latin typeface="Times New Roman" panose="02020603050405020304" pitchFamily="18" charset="0"/>
                <a:cs typeface="Times New Roman" panose="02020603050405020304" pitchFamily="18" charset="0"/>
              </a:rPr>
              <a:t>ұлтты</a:t>
            </a:r>
            <a:r>
              <a:rPr lang="kk-KZ" sz="1100" dirty="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жааңбыр</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оңтүстік-батыстан солтүстік-батысқа ауысып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9-14, днем порывы 18 </a:t>
            </a:r>
            <a:r>
              <a:rPr lang="kk-KZ" sz="1100" dirty="0">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9-11</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 </a:t>
            </a:r>
            <a:r>
              <a:rPr lang="kk-KZ" sz="1100" dirty="0">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latin typeface="Times New Roman" panose="02020603050405020304" pitchFamily="18" charset="0"/>
                <a:ea typeface="Calibri" panose="020F0502020204030204" pitchFamily="34" charset="0"/>
                <a:cs typeface="Times New Roman" panose="02020603050405020304" pitchFamily="18" charset="0"/>
              </a:rPr>
              <a:t>17-19 градус </a:t>
            </a:r>
            <a:r>
              <a:rPr lang="kk-KZ" sz="1100" dirty="0">
                <a:latin typeface="Times New Roman" panose="02020603050405020304" pitchFamily="18" charset="0"/>
                <a:ea typeface="Calibri" panose="020F0502020204030204" pitchFamily="34" charset="0"/>
                <a:cs typeface="Times New Roman" panose="02020603050405020304" pitchFamily="18" charset="0"/>
              </a:rPr>
              <a:t>жылы.</a:t>
            </a:r>
          </a:p>
          <a:p>
            <a:pPr lvl="0" indent="144000" algn="ctr"/>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14 </a:t>
            </a:r>
            <a:r>
              <a:rPr lang="ru-RU" sz="1200" b="1" dirty="0" err="1">
                <a:solidFill>
                  <a:srgbClr val="000000"/>
                </a:solidFill>
                <a:latin typeface="Times New Roman" pitchFamily="18" charset="0"/>
                <a:cs typeface="Times New Roman" pitchFamily="18" charset="0"/>
                <a:sym typeface="+mn-ea"/>
              </a:rPr>
              <a:t>сәуірге</a:t>
            </a:r>
            <a:r>
              <a:rPr lang="kk-KZ"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13 </a:t>
            </a:r>
            <a:r>
              <a:rPr lang="kk-KZ" sz="1200" b="1" dirty="0">
                <a:solidFill>
                  <a:srgbClr val="000000"/>
                </a:solidFill>
                <a:latin typeface="Times New Roman" panose="02020603050405020304" pitchFamily="18" charset="0"/>
                <a:cs typeface="Times New Roman" panose="02020603050405020304" pitchFamily="18" charset="0"/>
                <a:sym typeface="+mn-ea"/>
              </a:rPr>
              <a:t>сәуір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14 </a:t>
            </a:r>
            <a:r>
              <a:rPr lang="ru-RU" sz="1200" b="1" dirty="0" err="1">
                <a:solidFill>
                  <a:srgbClr val="000000"/>
                </a:solidFill>
                <a:latin typeface="Times New Roman" panose="02020603050405020304" pitchFamily="18" charset="0"/>
                <a:cs typeface="Times New Roman" panose="02020603050405020304" pitchFamily="18" charset="0"/>
                <a:sym typeface="+mn-ea"/>
              </a:rPr>
              <a:t>сәуір</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a:latin typeface="Times New Roman" panose="02020603050405020304" pitchFamily="18" charset="0"/>
                <a:cs typeface="Times New Roman" panose="02020603050405020304" pitchFamily="18" charset="0"/>
              </a:rPr>
              <a:t>соғады, күші </a:t>
            </a:r>
            <a:r>
              <a:rPr lang="kk-KZ" sz="1100" dirty="0" smtClean="0">
                <a:latin typeface="Times New Roman" panose="02020603050405020304" pitchFamily="18" charset="0"/>
                <a:cs typeface="Times New Roman" panose="02020603050405020304" pitchFamily="18" charset="0"/>
              </a:rPr>
              <a:t>5-10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3-5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99072" y="240010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13 </a:t>
            </a:r>
            <a:r>
              <a:rPr lang="ru-RU" sz="1100" b="1" dirty="0" err="1">
                <a:solidFill>
                  <a:schemeClr val="tx1"/>
                </a:solidFill>
                <a:latin typeface="Times New Roman" panose="02020603050405020304" pitchFamily="18" charset="0"/>
                <a:cs typeface="Times New Roman" panose="02020603050405020304" pitchFamily="18" charset="0"/>
              </a:rPr>
              <a:t>сәуір</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14 </a:t>
            </a:r>
            <a:r>
              <a:rPr lang="kk-KZ" sz="1100" b="1" dirty="0">
                <a:solidFill>
                  <a:schemeClr val="tx1"/>
                </a:solidFill>
                <a:latin typeface="Times New Roman" panose="02020603050405020304" pitchFamily="18" charset="0"/>
                <a:cs typeface="Times New Roman" panose="02020603050405020304" pitchFamily="18" charset="0"/>
              </a:rPr>
              <a:t>сәуір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25080</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4831</cp:revision>
  <cp:lastPrinted>2021-07-01T03:56:27Z</cp:lastPrinted>
  <dcterms:created xsi:type="dcterms:W3CDTF">2018-03-27T06:03:00Z</dcterms:created>
  <dcterms:modified xsi:type="dcterms:W3CDTF">2024-04-12T07:19:21Z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