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64792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13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13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a:t>
            </a:r>
            <a:r>
              <a:rPr lang="kk-KZ" altLang="ru-RU" sz="1200" dirty="0" smtClean="0">
                <a:latin typeface="Times New Roman" panose="02020603050405020304" pitchFamily="18" charset="0"/>
                <a:cs typeface="Times New Roman" panose="02020603050405020304" pitchFamily="18" charset="0"/>
              </a:rPr>
              <a:t>түстік-батыстан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оң</a:t>
            </a:r>
            <a:r>
              <a:rPr lang="kk-KZ" altLang="ru-RU" sz="1200" dirty="0" smtClean="0">
                <a:latin typeface="Times New Roman" panose="02020603050405020304" pitchFamily="18" charset="0"/>
                <a:cs typeface="Times New Roman" panose="02020603050405020304" pitchFamily="18" charset="0"/>
              </a:rPr>
              <a:t>түстік-батысқа </a:t>
            </a:r>
            <a:r>
              <a:rPr lang="kk-KZ" altLang="ru-RU" sz="1200" dirty="0">
                <a:latin typeface="Times New Roman" panose="02020603050405020304" pitchFamily="18" charset="0"/>
                <a:cs typeface="Times New Roman" panose="02020603050405020304" pitchFamily="18" charset="0"/>
              </a:rPr>
              <a:t>ауысады, күші 9-14 </a:t>
            </a:r>
            <a:r>
              <a:rPr lang="ru-RU" altLang="ru-RU" sz="1200" dirty="0">
                <a:latin typeface="Times New Roman" pitchFamily="18" charset="0"/>
                <a:cs typeface="Times New Roman"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anose="02020603050405020304" pitchFamily="18" charset="0"/>
                <a:cs typeface="Times New Roman" panose="02020603050405020304" pitchFamily="18" charset="0"/>
              </a:rPr>
              <a:t>2-4</a:t>
            </a:r>
            <a:r>
              <a:rPr lang="kk-KZ" altLang="ru-RU" sz="120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939346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Майған А.Т./Барышева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18749</TotalTime>
  <Words>490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3502</cp:revision>
  <cp:lastPrinted>2021-07-01T07:38:07Z</cp:lastPrinted>
  <dcterms:created xsi:type="dcterms:W3CDTF">2018-03-27T06:03:00Z</dcterms:created>
  <dcterms:modified xsi:type="dcterms:W3CDTF">2024-04-12T08:09:31Z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