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1321" autoAdjust="0"/>
  </p:normalViewPr>
  <p:slideViewPr>
    <p:cSldViewPr showGuides="1">
      <p:cViewPr varScale="1">
        <p:scale>
          <a:sx n="79" d="100"/>
          <a:sy n="79" d="100"/>
        </p:scale>
        <p:origin x="1891"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04910868"/>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103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12</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435974542"/>
              </p:ext>
            </p:extLst>
          </p:nvPr>
        </p:nvGraphicFramePr>
        <p:xfrm>
          <a:off x="5068207" y="3770596"/>
          <a:ext cx="4639701" cy="2564095"/>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026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86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0.173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2871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0.574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0,33</a:t>
                      </a:r>
                      <a:endParaRPr lang="ru-KZ" sz="1100" b="0" i="0" u="none" strike="noStrike" dirty="0">
                        <a:solidFill>
                          <a:srgbClr val="000000"/>
                        </a:solidFill>
                        <a:effectLst/>
                        <a:latin typeface="Calibri" panose="020F0502020204030204" pitchFamily="34"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4"/>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12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сәуір</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 с. 20-ден 13</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Көшпелі бұлтты, </a:t>
            </a:r>
            <a:r>
              <a:rPr lang="kk-KZ" sz="1100" dirty="0">
                <a:latin typeface="Times New Roman" panose="02020603050405020304" pitchFamily="18" charset="0"/>
                <a:cs typeface="Times New Roman" panose="02020603050405020304" pitchFamily="18" charset="0"/>
              </a:rPr>
              <a:t>таңертең және күндіз жаңбыр. Оңтүстік-батыстан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жел соғады, күші 9-14, күндіз екпіні 15-20 м/с. Ауа температурасы түнде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2-4</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күндіз 13-15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14</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сәуірге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13 </a:t>
            </a:r>
            <a:r>
              <a:rPr lang="kk-KZ" sz="1100" b="1" dirty="0">
                <a:latin typeface="Times New Roman" panose="02020603050405020304" pitchFamily="18" charset="0"/>
                <a:cs typeface="Times New Roman" panose="02020603050405020304" pitchFamily="18" charset="0"/>
              </a:rPr>
              <a:t>сәуір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14 </a:t>
            </a:r>
            <a:r>
              <a:rPr lang="kk-KZ" sz="1100" b="1" dirty="0">
                <a:latin typeface="Times New Roman" panose="02020603050405020304" pitchFamily="18" charset="0"/>
                <a:cs typeface="Times New Roman" panose="02020603050405020304" pitchFamily="18" charset="0"/>
              </a:rPr>
              <a:t>сәуір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жаңбыр. Оңтүстік-батыстан</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жел соғады, күші 9-14 м/с. Ауа температурасы 4-6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13 сәуірде, түнде 14 сәуірде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Левина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28633</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4915</cp:revision>
  <cp:lastPrinted>2023-01-16T10:13:34Z</cp:lastPrinted>
  <dcterms:created xsi:type="dcterms:W3CDTF">2018-03-27T06:03:00Z</dcterms:created>
  <dcterms:modified xsi:type="dcterms:W3CDTF">2024-04-12T07:02:10Z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