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varScale="1">
        <p:scale>
          <a:sx n="111" d="100"/>
          <a:sy n="111" d="100"/>
        </p:scale>
        <p:origin x="-199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6608549"/>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№103</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a:solidFill>
                  <a:srgbClr val="000000"/>
                </a:solidFill>
                <a:latin typeface="Times New Roman" panose="02020603050405020304" pitchFamily="18" charset="0"/>
                <a:cs typeface="Times New Roman" panose="02020603050405020304" pitchFamily="18" charset="0"/>
              </a:rPr>
              <a:t>13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solidFill>
                  <a:srgbClr val="000000"/>
                </a:solidFill>
                <a:latin typeface="Times New Roman" panose="02020603050405020304" pitchFamily="18" charset="0"/>
                <a:cs typeface="Times New Roman" panose="02020603050405020304" pitchFamily="18" charset="0"/>
              </a:rPr>
              <a:t>    2024 ж. 12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13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p>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14 сәуірге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13</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14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smtClean="0">
                <a:latin typeface="Times New Roman" pitchFamily="18" charset="0"/>
                <a:cs typeface="Times New Roman" pitchFamily="18" charset="0"/>
              </a:rPr>
              <a:t> жел</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altLang="ru-RU" sz="1200" b="1" dirty="0">
              <a:latin typeface="Times New Roman" panose="02020603050405020304" pitchFamily="18" charset="0"/>
              <a:cs typeface="Times New Roman" panose="02020603050405020304" pitchFamily="18" charset="0"/>
            </a:endParaRPr>
          </a:p>
          <a:p>
            <a:pPr lvl="0"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12</a:t>
            </a:r>
            <a:r>
              <a:rPr lang="en-US" altLang="ru-RU" sz="1200" b="1" dirty="0">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336661"/>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83389461"/>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Майған А.Т.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18801</TotalTime>
  <Words>544</Words>
  <Application>Microsoft Office PowerPoint</Application>
  <PresentationFormat>Лист A4 (210x297 мм)</PresentationFormat>
  <Paragraphs>86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3535</cp:revision>
  <cp:lastPrinted>2021-07-01T07:38:07Z</cp:lastPrinted>
  <dcterms:created xsi:type="dcterms:W3CDTF">2018-03-27T06:03:00Z</dcterms:created>
  <dcterms:modified xsi:type="dcterms:W3CDTF">2024-04-12T08:15:16Z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