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797954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103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7" y="117475"/>
            <a:ext cx="4910167"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13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dirty="0" smtClean="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0-2,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p>
          <a:p>
            <a:pPr algn="ctr"/>
            <a:r>
              <a:rPr lang="kk-KZ" altLang="ru-RU" sz="1200" b="1" dirty="0">
                <a:latin typeface="Times New Roman" panose="02020603050405020304" pitchFamily="18" charset="0"/>
                <a:cs typeface="Times New Roman" panose="02020603050405020304" pitchFamily="18" charset="0"/>
              </a:rPr>
              <a:t>14 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a:latin typeface="Times New Roman" panose="02020603050405020304" pitchFamily="18" charset="0"/>
                <a:cs typeface="Times New Roman" panose="02020603050405020304" pitchFamily="18" charset="0"/>
              </a:rPr>
              <a:t>13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14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және</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таңертең</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9-14, </a:t>
            </a:r>
            <a:r>
              <a:rPr lang="ru-RU" sz="1200" dirty="0" err="1">
                <a:latin typeface="Times New Roman" pitchFamily="18" charset="0"/>
                <a:cs typeface="Times New Roman" pitchFamily="18" charset="0"/>
              </a:rPr>
              <a:t>екпіні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905153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2.436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Дайындаған:Майған А.Т./Төкен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19401</TotalTime>
  <Words>613</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3600</cp:revision>
  <cp:lastPrinted>2021-07-01T07:38:07Z</cp:lastPrinted>
  <dcterms:created xsi:type="dcterms:W3CDTF">2018-03-27T06:03:00Z</dcterms:created>
  <dcterms:modified xsi:type="dcterms:W3CDTF">2024-04-12T08:13:20Z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