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100" d="100"/>
          <a:sy n="100" d="100"/>
        </p:scale>
        <p:origin x="-2490"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37488725"/>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күндіз 15-20 м/с</a:t>
            </a:r>
            <a:r>
              <a:rPr lang="kk-KZ" sz="1100" dirty="0">
                <a:latin typeface="Times New Roman" pitchFamily="18" charset="0"/>
                <a:cs typeface="Times New Roman" pitchFamily="18" charset="0"/>
              </a:rPr>
              <a:t>.</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14 </a:t>
            </a:r>
            <a:r>
              <a:rPr lang="kk-KZ" sz="1100" b="1" dirty="0" smtClean="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a:t>
            </a:r>
            <a:r>
              <a:rPr lang="kk-KZ" sz="1100" dirty="0"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тұман</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9-14 </a:t>
            </a:r>
            <a:r>
              <a:rPr lang="kk-KZ" sz="1100" dirty="0" smtClean="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14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14798</TotalTime>
  <Words>759</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4500</cp:revision>
  <cp:lastPrinted>2021-07-01T03:56:27Z</cp:lastPrinted>
  <dcterms:created xsi:type="dcterms:W3CDTF">2018-03-27T06:03:00Z</dcterms:created>
  <dcterms:modified xsi:type="dcterms:W3CDTF">2024-04-12T07:58:12Z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