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1" d="100"/>
          <a:sy n="91" d="100"/>
        </p:scale>
        <p:origin x="90"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617958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таңертең және күндіз жаңбыр жауады. Жел 9-14, таңертең және күндіз 15-20 м/с. Ауа температурасы түнде 5-7, күндіз 12-14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жаңбыр жауады. </a:t>
            </a:r>
            <a:r>
              <a:rPr lang="ru-RU" sz="1300" dirty="0">
                <a:solidFill>
                  <a:prstClr val="black"/>
                </a:solidFill>
                <a:latin typeface="Times New Roman" pitchFamily="18" charset="0"/>
                <a:cs typeface="Times New Roman" pitchFamily="18" charset="0"/>
              </a:rPr>
              <a:t>Жел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80326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0.549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0.394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674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0.135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12</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16353</TotalTime>
  <Words>577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3067</cp:revision>
  <cp:lastPrinted>2021-07-01T07:38:07Z</cp:lastPrinted>
  <dcterms:created xsi:type="dcterms:W3CDTF">2018-03-27T06:03:00Z</dcterms:created>
  <dcterms:modified xsi:type="dcterms:W3CDTF">2024-04-12T06:38:00Z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