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9529283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90667" y="312926"/>
            <a:ext cx="4498837"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13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12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13 </a:t>
            </a:r>
            <a:r>
              <a:rPr lang="kk-KZ" altLang="ru-RU" sz="1200" b="1" dirty="0" smtClean="0">
                <a:solidFill>
                  <a:prstClr val="black"/>
                </a:solidFill>
                <a:latin typeface="Times New Roman" panose="02020603050405020304" pitchFamily="18" charset="0"/>
                <a:cs typeface="Times New Roman" panose="02020603050405020304" pitchFamily="18" charset="0"/>
              </a:rPr>
              <a:t>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20 дейін</a:t>
            </a:r>
          </a:p>
          <a:p>
            <a:pPr algn="just"/>
            <a:r>
              <a:rPr lang="kk-KZ" sz="1200" dirty="0">
                <a:solidFill>
                  <a:prstClr val="black"/>
                </a:solidFill>
                <a:latin typeface="Times New Roman" panose="02020603050405020304" pitchFamily="18" charset="0"/>
                <a:cs typeface="Times New Roman" panose="02020603050405020304" pitchFamily="18" charset="0"/>
              </a:rPr>
              <a:t>Көшпели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күндіз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кей уақыттарда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a:t>
            </a:r>
            <a:r>
              <a:rPr lang="ru-RU" sz="1200" dirty="0" err="1" smtClean="0">
                <a:solidFill>
                  <a:prstClr val="black"/>
                </a:solidFill>
                <a:latin typeface="Times New Roman" panose="02020603050405020304" pitchFamily="18" charset="0"/>
                <a:cs typeface="Times New Roman" panose="02020603050405020304" pitchFamily="18" charset="0"/>
              </a:rPr>
              <a:t>ң</a:t>
            </a:r>
            <a:r>
              <a:rPr lang="kk-KZ" sz="1200" dirty="0">
                <a:solidFill>
                  <a:prstClr val="black"/>
                </a:solidFill>
                <a:latin typeface="Times New Roman" panose="02020603050405020304" pitchFamily="18" charset="0"/>
                <a:cs typeface="Times New Roman" panose="02020603050405020304" pitchFamily="18" charset="0"/>
              </a:rPr>
              <a:t>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a:t>
            </a:r>
            <a:r>
              <a:rPr lang="kk-KZ" sz="1200" kern="1400" dirty="0" smtClean="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dirty="0">
                <a:solidFill>
                  <a:prstClr val="black"/>
                </a:solidFill>
                <a:latin typeface="Times New Roman" panose="02020603050405020304" pitchFamily="18" charset="0"/>
                <a:cs typeface="Times New Roman" panose="02020603050405020304" pitchFamily="18" charset="0"/>
              </a:rPr>
              <a:t>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6-8, </a:t>
            </a:r>
            <a:r>
              <a:rPr lang="kk-KZ" sz="1200" dirty="0" smtClean="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14-16 </a:t>
            </a:r>
            <a:r>
              <a:rPr lang="kk-KZ" sz="1200" dirty="0">
                <a:solidFill>
                  <a:prstClr val="black"/>
                </a:solidFill>
                <a:latin typeface="Times New Roman" panose="02020603050405020304" pitchFamily="18" charset="0"/>
                <a:cs typeface="Times New Roman" panose="02020603050405020304" pitchFamily="18" charset="0"/>
              </a:rPr>
              <a:t>градус </a:t>
            </a:r>
            <a:r>
              <a:rPr lang="kk-KZ" sz="1200" dirty="0" smtClean="0">
                <a:solidFill>
                  <a:prstClr val="black"/>
                </a:solidFill>
                <a:latin typeface="Times New Roman" panose="02020603050405020304" pitchFamily="18" charset="0"/>
                <a:cs typeface="Times New Roman" panose="02020603050405020304" pitchFamily="18" charset="0"/>
              </a:rPr>
              <a:t>жылы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болады.</a:t>
            </a: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2023 жылғы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сәуір</a:t>
            </a:r>
          </a:p>
          <a:p>
            <a:pPr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smtClean="0">
                <a:latin typeface="Times New Roman" panose="02020603050405020304" pitchFamily="18" charset="0"/>
                <a:cs typeface="Times New Roman" panose="02020603050405020304" pitchFamily="18" charset="0"/>
              </a:rPr>
              <a:t>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kk-KZ" sz="1200" dirty="0" smtClean="0">
                <a:solidFill>
                  <a:prstClr val="black"/>
                </a:solidFill>
                <a:latin typeface="Times New Roman" panose="02020603050405020304" pitchFamily="18" charset="0"/>
                <a:cs typeface="Times New Roman" panose="02020603050405020304" pitchFamily="18" charset="0"/>
              </a:rPr>
              <a:t>Көшпели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жаңбыр. </a:t>
            </a:r>
            <a:r>
              <a:rPr lang="kk-KZ" sz="1200" dirty="0" smtClean="0">
                <a:solidFill>
                  <a:prstClr val="black"/>
                </a:solidFill>
                <a:latin typeface="Times New Roman" panose="02020603050405020304" pitchFamily="18" charset="0"/>
                <a:cs typeface="Times New Roman" panose="02020603050405020304" pitchFamily="18" charset="0"/>
              </a:rPr>
              <a:t>Солтүстік-батыстан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3-5 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4892239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90668" y="348236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6232" y="2587165"/>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13,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kk-KZ" altLang="ru-RU" sz="1200" b="1" i="1" dirty="0" smtClean="0">
                <a:solidFill>
                  <a:srgbClr val="000000"/>
                </a:solidFill>
                <a:latin typeface="Times New Roman" panose="02020603050405020304" pitchFamily="18" charset="0"/>
                <a:cs typeface="Times New Roman" panose="02020603050405020304" pitchFamily="18" charset="0"/>
              </a:rPr>
              <a:t>.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19696</TotalTime>
  <Words>579</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3729</cp:revision>
  <cp:lastPrinted>2021-07-01T07:38:07Z</cp:lastPrinted>
  <dcterms:created xsi:type="dcterms:W3CDTF">2018-03-27T06:03:00Z</dcterms:created>
  <dcterms:modified xsi:type="dcterms:W3CDTF">2024-04-12T09:40:19Z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