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2355728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сәуір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сәуір 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a:latin typeface="Times New Roman" panose="02020603050405020304" pitchFamily="18" charset="0"/>
                <a:ea typeface="Calibri" panose="020F0502020204030204" pitchFamily="34" charset="0"/>
              </a:rPr>
              <a:t> </a:t>
            </a:r>
            <a:r>
              <a:rPr lang="kk-KZ" sz="1200" dirty="0" smtClean="0">
                <a:latin typeface="Times New Roman" panose="02020603050405020304" pitchFamily="18" charset="0"/>
                <a:ea typeface="Calibri" panose="020F0502020204030204" pitchFamily="34" charset="0"/>
              </a:rPr>
              <a:t>Көшпелі 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оңтүстіктен, оң</a:t>
            </a:r>
            <a:r>
              <a:rPr lang="kk-KZ" sz="1200" dirty="0" smtClean="0">
                <a:solidFill>
                  <a:prstClr val="black"/>
                </a:solidFill>
                <a:latin typeface="Times New Roman" pitchFamily="18" charset="0"/>
                <a:cs typeface="Times New Roman" pitchFamily="18" charset="0"/>
              </a:rPr>
              <a:t>түстік-батыстан </a:t>
            </a:r>
            <a:r>
              <a:rPr lang="kk-KZ" sz="1200" dirty="0"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14-16</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a:t>
            </a:r>
            <a:r>
              <a:rPr lang="kk-KZ" sz="1200" dirty="0" smtClean="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4 </a:t>
            </a:r>
            <a:r>
              <a:rPr lang="kk-KZ" altLang="ru-RU" sz="1200" b="1" dirty="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13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4</a:t>
            </a:r>
            <a:r>
              <a:rPr 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 sz="1200" dirty="0" smtClean="0">
                <a:solidFill>
                  <a:prstClr val="black"/>
                </a:solidFill>
                <a:latin typeface="Times New Roman" pitchFamily="18" charset="0"/>
                <a:cs typeface="Times New Roman" pitchFamily="18" charset="0"/>
              </a:rPr>
              <a:t>К</a:t>
            </a:r>
            <a:r>
              <a:rPr lang="kk-KZ" sz="1200" dirty="0" smtClean="0">
                <a:solidFill>
                  <a:prstClr val="black"/>
                </a:solidFill>
                <a:latin typeface="Times New Roman" pitchFamily="18" charset="0"/>
                <a:cs typeface="Times New Roman" pitchFamily="18" charset="0"/>
              </a:rPr>
              <a:t>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6781814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59631" y="23287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1" y="32792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18821</TotalTime>
  <Words>577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3460</cp:revision>
  <cp:lastPrinted>2021-07-01T03:56:27Z</cp:lastPrinted>
  <dcterms:created xsi:type="dcterms:W3CDTF">2018-03-27T06:03:00Z</dcterms:created>
  <dcterms:modified xsi:type="dcterms:W3CDTF">2024-04-12T07:34:30Z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