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13" d="100"/>
          <a:sy n="113" d="100"/>
        </p:scale>
        <p:origin x="-2184" y="-13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сәуірге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12</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13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 болады</a:t>
            </a:r>
            <a:r>
              <a:rPr lang="ru-RU" sz="1200" dirty="0" smtClean="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ңтүстік-батыстан </a:t>
            </a:r>
            <a:r>
              <a:rPr lang="kk-KZ" sz="1200" dirty="0" smtClean="0">
                <a:latin typeface="Times New Roman" pitchFamily="18" charset="0"/>
                <a:cs typeface="Times New Roman" pitchFamily="18" charset="0"/>
              </a:rPr>
              <a:t>жел соғады, күші </a:t>
            </a:r>
            <a:r>
              <a:rPr lang="ru-RU" sz="1200" dirty="0" smtClean="0">
                <a:latin typeface="Times New Roman" pitchFamily="18" charset="0"/>
                <a:cs typeface="Times New Roman" pitchFamily="18" charset="0"/>
              </a:rPr>
              <a:t>8-13, </a:t>
            </a:r>
            <a:r>
              <a:rPr lang="ru-RU" sz="1200" dirty="0" err="1" smtClean="0">
                <a:latin typeface="Times New Roman" pitchFamily="18" charset="0"/>
                <a:cs typeface="Times New Roman" pitchFamily="18" charset="0"/>
              </a:rPr>
              <a:t>күндіз екпіні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16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7-9,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сәуірге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соққан жел оңтүстік-шығысқа ауысады, күші </a:t>
            </a:r>
            <a:r>
              <a:rPr lang="ru-RU" sz="1200" dirty="0" smtClean="0">
                <a:latin typeface="Times New Roman" pitchFamily="18" charset="0"/>
                <a:cs typeface="Times New Roman" pitchFamily="18" charset="0"/>
              </a:rPr>
              <a:t>8-13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a:t>
            </a:r>
            <a:r>
              <a:rPr lang="kk-KZ" sz="1200" dirty="0" smtClean="0">
                <a:latin typeface="Times New Roman" pitchFamily="18" charset="0"/>
                <a:cs typeface="Times New Roman" pitchFamily="18" charset="0"/>
              </a:rPr>
              <a:t>температурасы 3-5градус </a:t>
            </a:r>
            <a:r>
              <a:rPr lang="kk-KZ" sz="1200" dirty="0" smtClean="0">
                <a:latin typeface="Times New Roman" pitchFamily="18" charset="0"/>
                <a:cs typeface="Times New Roman"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1366385"/>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237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71490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сәуір,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anose="02020603050405020304" pitchFamily="18" charset="0"/>
                <a:cs typeface="Times New Roman" panose="02020603050405020304" pitchFamily="18" charset="0"/>
              </a:rPr>
              <a:t>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17268</TotalTime>
  <Words>528</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4204</cp:revision>
  <cp:lastPrinted>2021-07-01T07:38:07Z</cp:lastPrinted>
  <dcterms:created xsi:type="dcterms:W3CDTF">2018-03-27T06:03:00Z</dcterms:created>
  <dcterms:modified xsi:type="dcterms:W3CDTF">2024-04-12T07:10:55Z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