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674463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314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0-2,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12-14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just"/>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13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a:t>
            </a:r>
            <a:r>
              <a:rPr lang="ru-RU" sz="1100" smtClean="0">
                <a:latin typeface="Times New Roman" pitchFamily="18" charset="0"/>
                <a:cs typeface="Times New Roman" pitchFamily="18" charset="0"/>
              </a:rPr>
              <a:t>м/с. </a:t>
            </a:r>
            <a:r>
              <a:rPr lang="ru-RU" sz="1100"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9384152"/>
              </p:ext>
            </p:extLst>
          </p:nvPr>
        </p:nvGraphicFramePr>
        <p:xfrm>
          <a:off x="4926188" y="3861048"/>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18216</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2021-07-01T03:56:27Z</cp:lastPrinted>
  <dcterms:created xsi:type="dcterms:W3CDTF">2018-03-27T06:03:00Z</dcterms:created>
  <dcterms:modified xsi:type="dcterms:W3CDTF">2024-04-12T08:13:45Z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