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74630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13 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20 ч. 13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дождь. Ветер 9-14, утром и днем порывы 15-20 м/с. Температура воздуха ночью 5-7, днем 12-14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апреля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апреля по 08 ч. 14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9-14 м/с. Температура 5-7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0950356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19091</TotalTime>
  <Words>613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3133</cp:revision>
  <cp:lastPrinted>2021-07-01T03:56:27Z</cp:lastPrinted>
  <dcterms:created xsi:type="dcterms:W3CDTF">2018-03-27T06:03:00Z</dcterms:created>
  <dcterms:modified xsi:type="dcterms:W3CDTF">2024-04-12T06:38:03Z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