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77820706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6677039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 конце дня дождь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гроза, шквал. Ветер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при грозе 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-11,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-23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гроза, шквал.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при грозе 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9116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7870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13527</TotalTime>
  <Words>638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3065</cp:revision>
  <cp:lastPrinted>2021-07-01T03:56:27Z</cp:lastPrinted>
  <dcterms:created xsi:type="dcterms:W3CDTF">2018-03-27T06:03:00Z</dcterms:created>
  <dcterms:modified xsi:type="dcterms:W3CDTF">2024-04-12T08:20:38Z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