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042702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с 20 ч. 13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апреля 2024 г. 	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94133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18750</TotalTime>
  <Words>519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3471</cp:revision>
  <cp:lastPrinted>2021-07-01T03:56:27Z</cp:lastPrinted>
  <dcterms:created xsi:type="dcterms:W3CDTF">2018-03-27T06:03:00Z</dcterms:created>
  <dcterms:modified xsi:type="dcterms:W3CDTF">2024-04-12T08:09:35Z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