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7251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№103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13 апреля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0-2,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).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9-14,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830256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 Т./Огай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18185</TotalTime>
  <Words>613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3473</cp:revision>
  <cp:lastPrinted>2021-07-01T03:56:27Z</cp:lastPrinted>
  <dcterms:created xsi:type="dcterms:W3CDTF">2018-03-27T06:03:00Z</dcterms:created>
  <dcterms:modified xsi:type="dcterms:W3CDTF">2024-04-12T08:14:15Z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