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18180883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103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апреля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апреля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64003"/>
            <a:ext cx="4685230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апреля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Переменная облачность, утром и днем дождь. Ветер юго-западный 9-14, днем порывы 15-20 м/с. Температура воздуха ночью 2-4, днем 13-15 тепла.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14 апреля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13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Облачно, дождь. Ветер юго-западный 9-14 м/с. Температура воздуха ночью 4-6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2550375"/>
              </p:ext>
            </p:extLst>
          </p:nvPr>
        </p:nvGraphicFramePr>
        <p:xfrm>
          <a:off x="5134650" y="3789042"/>
          <a:ext cx="4528802" cy="23660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19811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0.574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0,33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апреля, ночью 14 апреля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Головченко Е.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30527</TotalTime>
  <Words>658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5084</cp:revision>
  <cp:lastPrinted>2021-11-30T05:55:24Z</cp:lastPrinted>
  <dcterms:created xsi:type="dcterms:W3CDTF">2018-03-27T06:03:00Z</dcterms:created>
  <dcterms:modified xsi:type="dcterms:W3CDTF">2024-04-12T07:02:00Z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