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5179" autoAdjust="0"/>
  </p:normalViewPr>
  <p:slideViewPr>
    <p:cSldViewPr showGuides="1">
      <p:cViewPr>
        <p:scale>
          <a:sx n="113" d="100"/>
          <a:sy n="113" d="100"/>
        </p:scale>
        <p:origin x="-2184" y="-2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305076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64347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дождь, гроза.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8-13,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порывы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 переходом на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8-13 м/с.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апреля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64695407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2066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0,413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1,185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0,650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43116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апреля, 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Нуршина А.Ж./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35333</TotalTime>
  <Words>601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4297</cp:revision>
  <cp:lastPrinted>2021-02-03T11:37:00Z</cp:lastPrinted>
  <dcterms:created xsi:type="dcterms:W3CDTF">2018-03-27T06:03:00Z</dcterms:created>
  <dcterms:modified xsi:type="dcterms:W3CDTF">2024-04-12T07:08:44Z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