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744778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12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Жел 9-14, таңертең және күндіз 15-20, күндіз екпіні 23 м/с. Ауа температурасы түнде 0-2 градус аяз, күндіз 9-11 градус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13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907779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16350</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3066</cp:revision>
  <cp:lastPrinted>2021-07-01T07:38:07Z</cp:lastPrinted>
  <dcterms:created xsi:type="dcterms:W3CDTF">2018-03-27T06:03:00Z</dcterms:created>
  <dcterms:modified xsi:type="dcterms:W3CDTF">2024-04-11T06:28:47Z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