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1" d="100"/>
          <a:sy n="121" d="100"/>
        </p:scale>
        <p:origin x="279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854604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Солтүстік-батыстан </a:t>
            </a:r>
            <a:r>
              <a:rPr lang="kk-KZ" altLang="ru-RU" sz="1200" dirty="0" smtClean="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anose="02020603050405020304" pitchFamily="18" charset="0"/>
                <a:cs typeface="Times New Roman" panose="02020603050405020304" pitchFamily="18" charset="0"/>
              </a:rPr>
              <a:t>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1 градус аяз-1 градус жылы,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градус жылы. </a:t>
            </a:r>
            <a:endParaRPr lang="kk-KZ" altLang="ru-RU" sz="1200" dirty="0" smtClean="0">
              <a:latin typeface="Times New Roman" panose="02020603050405020304" pitchFamily="18" charset="0"/>
              <a:cs typeface="Times New Roman" panose="02020603050405020304" pitchFamily="18" charset="0"/>
            </a:endParaRP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ctr"/>
            <a:r>
              <a:rPr lang="ru-RU" sz="1200" b="1" dirty="0" smtClean="0">
                <a:latin typeface="Times New Roman" pitchFamily="18" charset="0"/>
                <a:cs typeface="Times New Roman"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altLang="ru-RU" sz="1200" dirty="0" smtClean="0">
                <a:latin typeface="Times New Roman" panose="02020603050405020304" pitchFamily="18" charset="0"/>
                <a:cs typeface="Times New Roman" panose="02020603050405020304" pitchFamily="18" charset="0"/>
              </a:rPr>
              <a:t>,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a:t>
            </a:r>
            <a:r>
              <a:rPr lang="kk-KZ" altLang="ru-RU" sz="1200" dirty="0">
                <a:latin typeface="Times New Roman" panose="02020603050405020304" pitchFamily="18" charset="0"/>
                <a:cs typeface="Times New Roman" panose="02020603050405020304" pitchFamily="18" charset="0"/>
              </a:rPr>
              <a:t>соғатын жел </a:t>
            </a:r>
            <a:r>
              <a:rPr lang="kk-KZ" altLang="ru-RU" sz="1200" dirty="0" smtClean="0">
                <a:latin typeface="Times New Roman" panose="02020603050405020304" pitchFamily="18" charset="0"/>
                <a:cs typeface="Times New Roman" panose="02020603050405020304" pitchFamily="18" charset="0"/>
              </a:rPr>
              <a:t>солтүстік-батысқа </a:t>
            </a:r>
            <a:r>
              <a:rPr lang="kk-KZ" altLang="ru-RU" sz="1200" dirty="0" smtClean="0">
                <a:latin typeface="Times New Roman" panose="02020603050405020304" pitchFamily="18" charset="0"/>
                <a:cs typeface="Times New Roman" panose="02020603050405020304" pitchFamily="18" charset="0"/>
              </a:rPr>
              <a:t>ауысады</a:t>
            </a:r>
            <a:r>
              <a:rPr lang="kk-KZ" altLang="ru-RU" sz="1200" dirty="0">
                <a:latin typeface="Times New Roman" panose="02020603050405020304" pitchFamily="18" charset="0"/>
                <a:cs typeface="Times New Roman" panose="02020603050405020304" pitchFamily="18" charset="0"/>
              </a:rPr>
              <a:t>, күші </a:t>
            </a:r>
            <a:r>
              <a:rPr lang="kk-KZ" altLang="ru-RU" sz="1200" dirty="0" smtClean="0">
                <a:latin typeface="Times New Roman" panose="02020603050405020304" pitchFamily="18" charset="0"/>
                <a:cs typeface="Times New Roman" panose="02020603050405020304" pitchFamily="18" charset="0"/>
              </a:rPr>
              <a:t>9-14 </a:t>
            </a:r>
            <a:r>
              <a:rPr lang="ru-RU" altLang="ru-RU" sz="1200" dirty="0" smtClean="0">
                <a:latin typeface="Times New Roman" pitchFamily="18" charset="0"/>
                <a:cs typeface="Times New Roman" pitchFamily="18" charset="0"/>
              </a:rPr>
              <a:t>м/с</a:t>
            </a:r>
            <a:r>
              <a:rPr lang="ru-RU" alt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altLang="ru-RU" sz="1200" dirty="0">
                <a:latin typeface="Times New Roman" panose="02020603050405020304" pitchFamily="18" charset="0"/>
                <a:cs typeface="Times New Roman" panose="02020603050405020304" pitchFamily="18" charset="0"/>
              </a:rPr>
              <a:t>1 градус аяз-1 градус жылы</a:t>
            </a:r>
            <a:r>
              <a:rPr lang="ru-RU" sz="1200" dirty="0" smtClean="0">
                <a:latin typeface="Times New Roman" pitchFamily="18" charset="0"/>
                <a:cs typeface="Times New Roman" pitchFamily="18" charset="0"/>
              </a:rPr>
              <a:t>. </a:t>
            </a:r>
          </a:p>
          <a:p>
            <a:pPr indent="182563" algn="just"/>
            <a:endParaRPr lang="kk-KZ" sz="1200" dirty="0">
              <a:latin typeface="Times New Roman" pitchFamily="18" charset="0"/>
              <a:cs typeface="Times New Roman" pitchFamily="18" charset="0"/>
              <a:sym typeface="+mn-ea"/>
            </a:endParaRP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4375" y="3152001"/>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336661"/>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30950666"/>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2008">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18745</TotalTime>
  <Words>495</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3496</cp:revision>
  <cp:lastPrinted>2021-07-01T07:38:07Z</cp:lastPrinted>
  <dcterms:created xsi:type="dcterms:W3CDTF">2018-03-27T06:03:00Z</dcterms:created>
  <dcterms:modified xsi:type="dcterms:W3CDTF">2024-04-11T08:53:25Z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