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20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95701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апреля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314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ж. 11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көктайғақ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0-2 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7-9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algn="just"/>
            <a:endParaRPr lang="ru-RU"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13 сәуір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8106496"/>
              </p:ext>
            </p:extLst>
          </p:nvPr>
        </p:nvGraphicFramePr>
        <p:xfrm>
          <a:off x="4926188" y="3861048"/>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бөшектер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69</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бөшектер</a:t>
                      </a:r>
                      <a:r>
                        <a:rPr lang="ru-RU" sz="1100" dirty="0" smtClean="0">
                          <a:solidFill>
                            <a:schemeClr val="tx1"/>
                          </a:solidFill>
                          <a:latin typeface="Times New Roman" panose="02020603050405020304" pitchFamily="18" charset="0"/>
                          <a:cs typeface="Times New Roman" panose="02020603050405020304" pitchFamily="18" charset="0"/>
                        </a:rPr>
                        <a:t> РМ-10</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46</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0,09</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400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0,08</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7</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0,04</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 </a:t>
                      </a:r>
                      <a:r>
                        <a:rPr lang="ru-RU" sz="1100" dirty="0" err="1" smtClean="0">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4</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18183</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3516</cp:revision>
  <cp:lastPrinted>2021-07-01T03:56:27Z</cp:lastPrinted>
  <dcterms:created xsi:type="dcterms:W3CDTF">2018-03-27T06:03:00Z</dcterms:created>
  <dcterms:modified xsi:type="dcterms:W3CDTF">2024-04-11T09:25:06Z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