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698509131"/>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102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11 </a:t>
                      </a:r>
                      <a:r>
                        <a:rPr lang="kk-KZ" altLang="zh-CN" sz="1200" b="1" i="1" baseline="0" dirty="0">
                          <a:solidFill>
                            <a:srgbClr val="002060"/>
                          </a:solidFill>
                          <a:latin typeface="Times New Roman" panose="02020603050405020304" pitchFamily="18" charset="0"/>
                          <a:cs typeface="Times New Roman" panose="02020603050405020304" pitchFamily="18" charset="0"/>
                        </a:rPr>
                        <a:t>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841508968"/>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0,013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0,010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39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0,079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3614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0,723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0,040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0,021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сәуірде  </a:t>
            </a:r>
            <a:r>
              <a:rPr lang="ru-RU" altLang="ru-RU" sz="1200" b="1" dirty="0" err="1">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12 сәуірге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11 </a:t>
            </a:r>
            <a:r>
              <a:rPr lang="ru-RU" altLang="ru-RU" sz="1200" b="1" dirty="0" err="1" smtClean="0">
                <a:solidFill>
                  <a:srgbClr val="000000"/>
                </a:solidFill>
                <a:latin typeface="Times New Roman" panose="02020603050405020304" pitchFamily="18" charset="0"/>
                <a:cs typeface="Times New Roman" panose="02020603050405020304" pitchFamily="18" charset="0"/>
              </a:rPr>
              <a:t>сәуір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12 сәуір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200" dirty="0">
                <a:solidFill>
                  <a:srgbClr val="000000"/>
                </a:solidFill>
                <a:latin typeface="Times New Roman" panose="02020603050405020304" pitchFamily="18" charset="0"/>
                <a:cs typeface="Times New Roman" panose="02020603050405020304" pitchFamily="18" charset="0"/>
                <a:sym typeface="+mn-ea"/>
              </a:rPr>
              <a:t>бұлтты, </a:t>
            </a:r>
            <a:r>
              <a:rPr lang="kk-KZ" sz="12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солтүстік-шығыстан </a:t>
            </a:r>
            <a:r>
              <a:rPr lang="ru-RU" sz="1200" dirty="0" smtClean="0">
                <a:solidFill>
                  <a:srgbClr val="000000"/>
                </a:solidFill>
                <a:latin typeface="Times New Roman" panose="02020603050405020304" pitchFamily="18" charset="0"/>
                <a:cs typeface="Times New Roman" panose="02020603050405020304" pitchFamily="18" charset="0"/>
                <a:sym typeface="+mn-ea"/>
              </a:rPr>
              <a:t>9-14, </a:t>
            </a:r>
            <a:r>
              <a:rPr lang="ru-RU" sz="1200" dirty="0" err="1" smtClean="0">
                <a:solidFill>
                  <a:srgbClr val="000000"/>
                </a:solidFill>
                <a:latin typeface="Times New Roman" panose="02020603050405020304" pitchFamily="18" charset="0"/>
                <a:cs typeface="Times New Roman" panose="02020603050405020304" pitchFamily="18" charset="0"/>
                <a:sym typeface="+mn-ea"/>
              </a:rPr>
              <a:t>екпіні</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15-20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5-7,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18-20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13 сәуірге</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12 </a:t>
            </a:r>
            <a:r>
              <a:rPr lang="ru-RU" altLang="ru-RU" sz="1200" b="1" dirty="0" err="1" smtClean="0">
                <a:solidFill>
                  <a:srgbClr val="000000"/>
                </a:solidFill>
                <a:latin typeface="Times New Roman" panose="02020603050405020304" pitchFamily="18" charset="0"/>
                <a:cs typeface="Times New Roman" panose="02020603050405020304" pitchFamily="18" charset="0"/>
              </a:rPr>
              <a:t>сәуір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13 сәуір </a:t>
            </a:r>
            <a:r>
              <a:rPr lang="ru-RU" altLang="ru-RU" sz="1200" b="1" dirty="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200" dirty="0">
                <a:solidFill>
                  <a:srgbClr val="000000"/>
                </a:solidFill>
                <a:latin typeface="Times New Roman" panose="02020603050405020304" pitchFamily="18" charset="0"/>
                <a:cs typeface="Times New Roman" panose="02020603050405020304" pitchFamily="18" charset="0"/>
                <a:sym typeface="+mn-ea"/>
              </a:rPr>
              <a:t>бұлтты, </a:t>
            </a:r>
            <a:r>
              <a:rPr lang="kk-KZ" sz="12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солтүстік-шығыстан </a:t>
            </a:r>
            <a:r>
              <a:rPr lang="kk-KZ" sz="1200" dirty="0">
                <a:solidFill>
                  <a:srgbClr val="000000"/>
                </a:solidFill>
                <a:latin typeface="Times New Roman" panose="02020603050405020304" pitchFamily="18" charset="0"/>
                <a:cs typeface="Times New Roman" panose="02020603050405020304" pitchFamily="18" charset="0"/>
                <a:sym typeface="+mn-ea"/>
              </a:rPr>
              <a:t>9-14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6-8 </a:t>
            </a:r>
            <a:r>
              <a:rPr lang="ru-RU" sz="1200" smtClean="0">
                <a:solidFill>
                  <a:srgbClr val="000000"/>
                </a:solidFill>
                <a:latin typeface="Times New Roman" panose="02020603050405020304" pitchFamily="18" charset="0"/>
                <a:cs typeface="Times New Roman" panose="02020603050405020304" pitchFamily="18" charset="0"/>
                <a:sym typeface="+mn-ea"/>
              </a:rPr>
              <a:t>жылы.</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2024 </a:t>
            </a:r>
            <a:r>
              <a:rPr lang="ru-RU" sz="1200" dirty="0" err="1">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12 </a:t>
            </a:r>
            <a:r>
              <a:rPr lang="ru-RU" sz="1200" dirty="0" err="1" smtClean="0">
                <a:solidFill>
                  <a:schemeClr val="tx1"/>
                </a:solidFill>
                <a:latin typeface="Times New Roman" pitchFamily="18" charset="0"/>
                <a:cs typeface="Times New Roman" pitchFamily="18" charset="0"/>
              </a:rPr>
              <a:t>сәуір</a:t>
            </a:r>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13 сәуірге </a:t>
            </a:r>
            <a:r>
              <a:rPr lang="ru-RU" sz="1200" dirty="0" err="1">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xmlns=""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 Сәдуақасов М.</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xmlns=""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xmlns=""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14635</TotalTime>
  <Words>551</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3078</cp:revision>
  <cp:lastPrinted>2021-07-01T07:38:07Z</cp:lastPrinted>
  <dcterms:created xsi:type="dcterms:W3CDTF">2018-03-27T06:03:00Z</dcterms:created>
  <dcterms:modified xsi:type="dcterms:W3CDTF">2024-04-11T05:44:55Z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