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02260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a:t>
            </a:r>
            <a:r>
              <a:rPr lang="en-US"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екпіні 15-20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1-3°аяз,</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7328729"/>
              </p:ext>
            </p:extLst>
          </p:nvPr>
        </p:nvGraphicFramePr>
        <p:xfrm>
          <a:off x="5020769"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21304</TotalTime>
  <Words>627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3596</cp:revision>
  <cp:lastPrinted>2021-07-01T03:56:27Z</cp:lastPrinted>
  <dcterms:created xsi:type="dcterms:W3CDTF">2018-03-27T06:03:00Z</dcterms:created>
  <dcterms:modified xsi:type="dcterms:W3CDTF">2024-04-11T07:34:53Z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