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991170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1905480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512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4118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824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Оңтүстік-батыстан 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түнде 2-7, күндіз 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9-11,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үнде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20285</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2023-02-06T06:57:51Z</cp:lastPrinted>
  <dcterms:created xsi:type="dcterms:W3CDTF">2018-03-27T06:03:00Z</dcterms:created>
  <dcterms:modified xsi:type="dcterms:W3CDTF">2024-04-11T07:20:52Z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