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47515209"/>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102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сәуір</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90667" y="312926"/>
            <a:ext cx="4498837" cy="267765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12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11 </a:t>
            </a:r>
            <a:r>
              <a:rPr lang="kk-KZ" altLang="ru-RU" sz="1200" b="1" dirty="0">
                <a:solidFill>
                  <a:prstClr val="black"/>
                </a:solidFill>
                <a:latin typeface="Times New Roman" panose="02020603050405020304" pitchFamily="18" charset="0"/>
                <a:cs typeface="Times New Roman" panose="02020603050405020304" pitchFamily="18" charset="0"/>
              </a:rPr>
              <a:t>сәуір 2024 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12 </a:t>
            </a:r>
            <a:r>
              <a:rPr lang="kk-KZ" altLang="ru-RU" sz="1200" b="1" dirty="0" smtClean="0">
                <a:solidFill>
                  <a:prstClr val="black"/>
                </a:solidFill>
                <a:latin typeface="Times New Roman" panose="02020603050405020304" pitchFamily="18" charset="0"/>
                <a:cs typeface="Times New Roman" panose="02020603050405020304" pitchFamily="18" charset="0"/>
              </a:rPr>
              <a:t>сәуір 2024 </a:t>
            </a:r>
            <a:r>
              <a:rPr lang="kk-KZ" altLang="ru-RU" sz="1200" b="1" dirty="0">
                <a:solidFill>
                  <a:prstClr val="black"/>
                </a:solidFill>
                <a:latin typeface="Times New Roman" panose="02020603050405020304" pitchFamily="18" charset="0"/>
                <a:cs typeface="Times New Roman" panose="02020603050405020304" pitchFamily="18" charset="0"/>
              </a:rPr>
              <a:t>ж. сағ. 20 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Көшпели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кей уақыттарда </a:t>
            </a:r>
            <a:r>
              <a:rPr lang="ru-RU" sz="1200" dirty="0" err="1" smtClean="0">
                <a:solidFill>
                  <a:prstClr val="black"/>
                </a:solidFill>
                <a:latin typeface="Times New Roman" panose="02020603050405020304" pitchFamily="18" charset="0"/>
                <a:cs typeface="Times New Roman" panose="02020603050405020304" pitchFamily="18" charset="0"/>
              </a:rPr>
              <a:t>жаңбыр</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О</a:t>
            </a:r>
            <a:r>
              <a:rPr lang="ru-RU" sz="1200" dirty="0" err="1" smtClean="0">
                <a:solidFill>
                  <a:prstClr val="black"/>
                </a:solidFill>
                <a:latin typeface="Times New Roman" panose="02020603050405020304" pitchFamily="18" charset="0"/>
                <a:cs typeface="Times New Roman" panose="02020603050405020304" pitchFamily="18" charset="0"/>
              </a:rPr>
              <a:t>ң</a:t>
            </a:r>
            <a:r>
              <a:rPr lang="kk-KZ" sz="1200" dirty="0">
                <a:solidFill>
                  <a:prstClr val="black"/>
                </a:solidFill>
                <a:latin typeface="Times New Roman" panose="02020603050405020304" pitchFamily="18" charset="0"/>
                <a:cs typeface="Times New Roman" panose="02020603050405020304" pitchFamily="18" charset="0"/>
              </a:rPr>
              <a:t>түстік-батыстан </a:t>
            </a:r>
            <a:r>
              <a:rPr lang="kk-KZ" sz="1200" kern="1400" dirty="0" smtClean="0">
                <a:solidFill>
                  <a:srgbClr val="000000"/>
                </a:solidFill>
                <a:latin typeface="Times New Roman" panose="02020603050405020304" pitchFamily="18" charset="0"/>
                <a:ea typeface="Times New Roman" panose="02020603050405020304" pitchFamily="18" charset="0"/>
              </a:rPr>
              <a:t>жел </a:t>
            </a:r>
            <a:r>
              <a:rPr lang="kk-KZ" sz="1200" kern="1400" dirty="0">
                <a:solidFill>
                  <a:srgbClr val="000000"/>
                </a:solidFill>
                <a:latin typeface="Times New Roman" panose="02020603050405020304" pitchFamily="18" charset="0"/>
                <a:ea typeface="Times New Roman" panose="02020603050405020304" pitchFamily="18" charset="0"/>
              </a:rPr>
              <a:t>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9-14,күндіз 15-20 </a:t>
            </a:r>
            <a:r>
              <a:rPr lang="kk-KZ" sz="1200" kern="1400" dirty="0" smtClean="0">
                <a:solidFill>
                  <a:srgbClr val="000000"/>
                </a:solidFill>
                <a:latin typeface="Times New Roman" panose="02020603050405020304" pitchFamily="18" charset="0"/>
                <a:ea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dirty="0">
                <a:solidFill>
                  <a:prstClr val="black"/>
                </a:solidFill>
                <a:latin typeface="Times New Roman" panose="02020603050405020304" pitchFamily="18" charset="0"/>
                <a:cs typeface="Times New Roman" panose="02020603050405020304" pitchFamily="18" charset="0"/>
              </a:rPr>
              <a:t>температурасы түнде </a:t>
            </a:r>
            <a:r>
              <a:rPr lang="kk-KZ" sz="1200" dirty="0" smtClean="0">
                <a:solidFill>
                  <a:prstClr val="black"/>
                </a:solidFill>
                <a:latin typeface="Times New Roman" panose="02020603050405020304" pitchFamily="18" charset="0"/>
                <a:cs typeface="Times New Roman" panose="02020603050405020304" pitchFamily="18" charset="0"/>
              </a:rPr>
              <a:t>0-2, </a:t>
            </a:r>
            <a:r>
              <a:rPr lang="kk-KZ" sz="1200" dirty="0" smtClean="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13-15 </a:t>
            </a:r>
            <a:r>
              <a:rPr lang="kk-KZ" sz="1200" dirty="0">
                <a:solidFill>
                  <a:prstClr val="black"/>
                </a:solidFill>
                <a:latin typeface="Times New Roman" panose="02020603050405020304" pitchFamily="18" charset="0"/>
                <a:cs typeface="Times New Roman" panose="02020603050405020304" pitchFamily="18" charset="0"/>
              </a:rPr>
              <a:t>градус </a:t>
            </a:r>
            <a:r>
              <a:rPr lang="kk-KZ" sz="1200" dirty="0" smtClean="0">
                <a:solidFill>
                  <a:prstClr val="black"/>
                </a:solidFill>
                <a:latin typeface="Times New Roman" panose="02020603050405020304" pitchFamily="18" charset="0"/>
                <a:cs typeface="Times New Roman" panose="02020603050405020304" pitchFamily="18" charset="0"/>
              </a:rPr>
              <a:t>жылы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болады.</a:t>
            </a: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сәуір</a:t>
            </a:r>
          </a:p>
          <a:p>
            <a:pPr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smtClean="0">
                <a:latin typeface="Times New Roman" panose="02020603050405020304" pitchFamily="18" charset="0"/>
                <a:cs typeface="Times New Roman" panose="02020603050405020304" pitchFamily="18" charset="0"/>
              </a:rPr>
              <a:t>сәуір сағ</a:t>
            </a:r>
            <a:r>
              <a:rPr lang="kk-KZ" sz="1200" b="1" dirty="0">
                <a:latin typeface="Times New Roman" panose="02020603050405020304" pitchFamily="18" charset="0"/>
                <a:cs typeface="Times New Roman" panose="02020603050405020304" pitchFamily="18" charset="0"/>
              </a:rPr>
              <a:t>.  21-ден бастап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сәуір сағ. 09-ға дейін </a:t>
            </a:r>
          </a:p>
          <a:p>
            <a:pPr lvl="0" algn="just"/>
            <a:r>
              <a:rPr lang="kk-KZ" sz="1200" dirty="0" smtClean="0">
                <a:solidFill>
                  <a:prstClr val="black"/>
                </a:solidFill>
                <a:latin typeface="Times New Roman" panose="02020603050405020304" pitchFamily="18" charset="0"/>
                <a:cs typeface="Times New Roman" panose="02020603050405020304" pitchFamily="18" charset="0"/>
              </a:rPr>
              <a:t>Көшпели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жауын-шашынсыз. </a:t>
            </a:r>
            <a:r>
              <a:rPr lang="kk-KZ" sz="1200" dirty="0">
                <a:solidFill>
                  <a:prstClr val="black"/>
                </a:solidFill>
                <a:latin typeface="Times New Roman" panose="02020603050405020304" pitchFamily="18" charset="0"/>
                <a:cs typeface="Times New Roman" panose="02020603050405020304" pitchFamily="18" charset="0"/>
              </a:rPr>
              <a:t>О</a:t>
            </a:r>
            <a:r>
              <a:rPr lang="kk-KZ" sz="1200" dirty="0" smtClean="0">
                <a:solidFill>
                  <a:prstClr val="black"/>
                </a:solidFill>
                <a:latin typeface="Times New Roman" panose="02020603050405020304" pitchFamily="18" charset="0"/>
                <a:cs typeface="Times New Roman" panose="02020603050405020304" pitchFamily="18" charset="0"/>
              </a:rPr>
              <a:t>ңтүстік-батыстан </a:t>
            </a:r>
            <a:r>
              <a:rPr lang="kk-KZ" sz="1200" kern="1400" dirty="0" smtClean="0">
                <a:solidFill>
                  <a:srgbClr val="000000"/>
                </a:solidFill>
                <a:latin typeface="Times New Roman" panose="02020603050405020304" pitchFamily="18" charset="0"/>
                <a:ea typeface="Times New Roman" panose="02020603050405020304" pitchFamily="18" charset="0"/>
              </a:rPr>
              <a:t>жел </a:t>
            </a:r>
            <a:r>
              <a:rPr lang="kk-KZ" sz="1200" kern="1400" dirty="0">
                <a:solidFill>
                  <a:srgbClr val="000000"/>
                </a:solidFill>
                <a:latin typeface="Times New Roman" panose="02020603050405020304" pitchFamily="18" charset="0"/>
                <a:ea typeface="Times New Roman" panose="02020603050405020304" pitchFamily="18" charset="0"/>
              </a:rPr>
              <a:t>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9-14 м/с</a:t>
            </a:r>
            <a:r>
              <a:rPr lang="kk-KZ" sz="1200" dirty="0">
                <a:solidFill>
                  <a:prstClr val="black"/>
                </a:solidFill>
                <a:latin typeface="Times New Roman" panose="02020603050405020304" pitchFamily="18" charset="0"/>
                <a:cs typeface="Times New Roman" panose="02020603050405020304" pitchFamily="18" charset="0"/>
              </a:rPr>
              <a:t>. 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3-5 </a:t>
            </a:r>
            <a:r>
              <a:rPr lang="kk-KZ" sz="1200" dirty="0" smtClean="0">
                <a:solidFill>
                  <a:prstClr val="black"/>
                </a:solidFill>
                <a:latin typeface="Times New Roman" panose="02020603050405020304" pitchFamily="18" charset="0"/>
                <a:cs typeface="Times New Roman" panose="02020603050405020304" pitchFamily="18" charset="0"/>
              </a:rPr>
              <a:t>градус жылы болады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23584675"/>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0.062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1010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0.064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990668" y="3482363"/>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6232" y="2587165"/>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a:solidFill>
                  <a:prstClr val="black"/>
                </a:solidFill>
                <a:latin typeface="Times New Roman" panose="02020603050405020304" pitchFamily="18" charset="0"/>
                <a:cs typeface="Times New Roman" panose="02020603050405020304" pitchFamily="18" charset="0"/>
              </a:rPr>
              <a:t>сәуір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a:t>
            </a:r>
            <a:r>
              <a:rPr lang="kk-KZ" altLang="ru-RU" sz="1200" b="1" i="1" dirty="0" smtClean="0">
                <a:solidFill>
                  <a:srgbClr val="000000"/>
                </a:solidFill>
                <a:latin typeface="Times New Roman" panose="02020603050405020304" pitchFamily="18" charset="0"/>
                <a:cs typeface="Times New Roman" panose="02020603050405020304" pitchFamily="18" charset="0"/>
              </a:rPr>
              <a:t>. 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19690</TotalTime>
  <Words>580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3728</cp:revision>
  <cp:lastPrinted>2021-07-01T07:38:07Z</cp:lastPrinted>
  <dcterms:created xsi:type="dcterms:W3CDTF">2018-03-27T06:03:00Z</dcterms:created>
  <dcterms:modified xsi:type="dcterms:W3CDTF">2024-04-11T08:47:37Z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