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133248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түнде жауын-шашын (жаңбыр, </a:t>
            </a:r>
            <a:r>
              <a:rPr lang="kk-KZ" sz="1200" dirty="0"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с</a:t>
            </a:r>
            <a:r>
              <a:rPr lang="" sz="1200" dirty="0" smtClean="0">
                <a:solidFill>
                  <a:prstClr val="black"/>
                </a:solidFill>
                <a:latin typeface="Times New Roman" pitchFamily="18" charset="0"/>
                <a:cs typeface="Times New Roman" pitchFamily="18" charset="0"/>
              </a:rPr>
              <a:t>ол</a:t>
            </a:r>
            <a:r>
              <a:rPr lang="ru-RU" sz="1200" dirty="0" err="1" smtClean="0">
                <a:solidFill>
                  <a:prstClr val="black"/>
                </a:solidFill>
                <a:latin typeface="Times New Roman" pitchFamily="18" charset="0"/>
                <a:cs typeface="Times New Roman" pitchFamily="18" charset="0"/>
              </a:rPr>
              <a:t>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 күндіз екпіні 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аяз,</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жылы болады.</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itchFamily="18" charset="0"/>
                <a:cs typeface="Times New Roman" pitchFamily="18" charset="0"/>
              </a:rPr>
              <a:t>13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13</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a:t>
            </a:r>
            <a:r>
              <a:rPr lang="kk-KZ" sz="1200" dirty="0" smtClean="0">
                <a:solidFill>
                  <a:prstClr val="black"/>
                </a:solidFill>
                <a:latin typeface="Times New Roman" pitchFamily="18" charset="0"/>
                <a:cs typeface="Times New Roman" pitchFamily="18" charset="0"/>
              </a:rPr>
              <a:t>уын-шашынсыз.</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6-8°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11308" y="23360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61846473"/>
              </p:ext>
            </p:extLst>
          </p:nvPr>
        </p:nvGraphicFramePr>
        <p:xfrm>
          <a:off x="5000588" y="4077072"/>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18678</TotalTime>
  <Words>580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3392</cp:revision>
  <cp:lastPrinted>2021-07-01T03:56:27Z</cp:lastPrinted>
  <dcterms:created xsi:type="dcterms:W3CDTF">2018-03-27T06:03:00Z</dcterms:created>
  <dcterms:modified xsi:type="dcterms:W3CDTF">2024-04-11T07:55:00Z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