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11 </a:t>
            </a:r>
            <a:r>
              <a:rPr lang="ru-RU" sz="1100" b="1" dirty="0" err="1" smtClean="0">
                <a:latin typeface="Times New Roman" pitchFamily="18" charset="0"/>
                <a:cs typeface="Times New Roman" pitchFamily="18" charset="0"/>
              </a:rPr>
              <a:t>сәуір 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12 </a:t>
            </a:r>
            <a:r>
              <a:rPr lang="ru-RU" sz="1100" b="1" dirty="0" err="1" smtClean="0">
                <a:latin typeface="Times New Roman" pitchFamily="18" charset="0"/>
                <a:cs typeface="Times New Roman" pitchFamily="18" charset="0"/>
              </a:rPr>
              <a:t>сәуір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жаңбыр, найзағай. Солтүстік-шығыстан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найзағай кезінде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9-11 градус </a:t>
            </a:r>
            <a:r>
              <a:rPr lang="kk-KZ" sz="1200" dirty="0" smtClean="0">
                <a:latin typeface="Times New Roman" pitchFamily="18" charset="0"/>
                <a:cs typeface="Times New Roman" pitchFamily="18" charset="0"/>
              </a:rPr>
              <a:t>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сәуір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12</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13 </a:t>
            </a:r>
            <a:r>
              <a:rPr lang="ru-RU" sz="1050" b="1" dirty="0" err="1" smtClean="0">
                <a:latin typeface="Times New Roman" pitchFamily="18" charset="0"/>
                <a:ea typeface="Times New Roman KZ" pitchFamily="18" charset="0"/>
                <a:cs typeface="Times New Roman" pitchFamily="18" charset="0"/>
              </a:rPr>
              <a:t>сәуір</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a:t>
            </a:r>
            <a:r>
              <a:rPr lang="kk-KZ" sz="1200" dirty="0" smtClean="0">
                <a:latin typeface="Times New Roman KZ" pitchFamily="18" charset="0"/>
                <a:ea typeface="Times New Roman KZ" pitchFamily="18" charset="0"/>
              </a:rPr>
              <a:t>. Солтүстік-шығыстан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a:t>
            </a:r>
            <a:r>
              <a:rPr lang="kk-KZ" sz="1200" dirty="0" smtClean="0">
                <a:latin typeface="Times New Roman KZ" pitchFamily="18" charset="0"/>
                <a:ea typeface="Times New Roman KZ" pitchFamily="18" charset="0"/>
              </a:rPr>
              <a:t>.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13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0,467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0,381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18855</TotalTime>
  <Words>541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4125</cp:revision>
  <cp:lastPrinted>2021-07-01T03:56:27Z</cp:lastPrinted>
  <dcterms:created xsi:type="dcterms:W3CDTF">2018-03-27T06:03:00Z</dcterms:created>
  <dcterms:modified xsi:type="dcterms:W3CDTF">2024-04-11T06:07:40Z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