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1" d="100"/>
          <a:sy n="121" d="100"/>
        </p:scale>
        <p:origin x="2490"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4622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smtClean="0">
              <a:latin typeface="Times New Roman" panose="02020603050405020304" pitchFamily="18" charset="0"/>
              <a:cs typeface="Times New Roman" panose="02020603050405020304" pitchFamily="18" charset="0"/>
            </a:endParaRPr>
          </a:p>
          <a:p>
            <a:pPr algn="ctr"/>
            <a:r>
              <a:rPr lang="kk-KZ" altLang="ru-RU" sz="1200" b="1"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108044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18797</TotalTime>
  <Words>547</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2021-07-01T07:38:07Z</cp:lastPrinted>
  <dcterms:created xsi:type="dcterms:W3CDTF">2018-03-27T06:03:00Z</dcterms:created>
  <dcterms:modified xsi:type="dcterms:W3CDTF">2024-04-11T08:15:37Z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