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p:scale>
          <a:sx n="100" d="100"/>
          <a:sy n="100" d="100"/>
        </p:scale>
        <p:origin x="-666"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37488725"/>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708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күндіз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25 </a:t>
            </a:r>
            <a:r>
              <a:rPr lang="kk-KZ" sz="1100" dirty="0">
                <a:latin typeface="Times New Roman" pitchFamily="18" charset="0"/>
                <a:cs typeface="Times New Roman" pitchFamily="18" charset="0"/>
              </a:rPr>
              <a:t>м/с.</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ru-RU" sz="1100" dirty="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13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 </a:t>
            </a:r>
            <a:r>
              <a:rPr lang="kk-KZ" sz="1100" b="1" dirty="0" smtClean="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 </a:t>
            </a:r>
            <a:r>
              <a:rPr lang="kk-KZ" sz="1100" dirty="0" smtClean="0">
                <a:latin typeface="Times New Roman" pitchFamily="18" charset="0"/>
                <a:cs typeface="Times New Roman" pitchFamily="18" charset="0"/>
              </a:rPr>
              <a:t>күндіз екпіні </a:t>
            </a:r>
            <a:r>
              <a:rPr lang="kk-KZ" sz="1100" dirty="0">
                <a:latin typeface="Times New Roman" pitchFamily="18" charset="0"/>
                <a:cs typeface="Times New Roman" pitchFamily="18" charset="0"/>
              </a:rPr>
              <a:t>15-20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4-6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12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13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latin typeface="Times New Roman" pitchFamily="18" charset="0"/>
                <a:cs typeface="Times New Roman"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14796</TotalTime>
  <Words>756</Words>
  <Application>Microsoft Office PowerPoint</Application>
  <PresentationFormat>Лист A4 (210x297 мм)</PresentationFormat>
  <Paragraphs>129</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4496</cp:revision>
  <cp:lastPrinted>2021-07-01T03:56:27Z</cp:lastPrinted>
  <dcterms:created xsi:type="dcterms:W3CDTF">2018-03-27T06:03:00Z</dcterms:created>
  <dcterms:modified xsi:type="dcterms:W3CDTF">2024-04-11T07:22:40Z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