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0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2023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дождь. Ветер северо-западный с переходом на северо-восточный 9-14 м/с. Температура воздуха ночью 0-2, днем 4-6 тепла.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Ветер северо-восточный с переходом на юго-западный 9-14, на западе, севере области 15-20 м/с. Температура воздуха ночью 3-5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541027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18182</TotalTime>
  <Words>624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2021-07-01T03:56:27Z</cp:lastPrinted>
  <dcterms:created xsi:type="dcterms:W3CDTF">2018-03-27T06:03:00Z</dcterms:created>
  <dcterms:modified xsi:type="dcterms:W3CDTF">2024-04-11T09:24:38Z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